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6A75-1FC9-4418-AA39-409BBB667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1C725-A16B-4DA5-9134-18AE274FA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F6AA1-126B-4A5E-A4F4-8A4123AE8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9D370-480F-431A-874E-0D8EBA4EA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93404-071C-4E3A-BFFF-63FA1892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147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8FCD-C648-41B3-A84A-9448F6AD9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C5FE9-5D51-4D96-A110-18EBEDA6A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CA42F-E91F-4A2E-81D1-8D69D0FF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E8D61-BE0E-40F4-A896-79670E59F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324CE-5ECF-4C4C-A919-EDEB1489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41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87913-7EA4-4D11-9C62-A366F9E807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9DE59-2B10-4AF3-8873-3B4393747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78B3D-4774-44EC-822E-F952EEFE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6120A-D7A8-479D-8028-7C492CCF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C107E-F9DC-4C3E-A131-F7A9F996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0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60E8-63DB-493F-8519-5D387566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99618-81D5-4F62-B2ED-47C7ADA3D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DC69C-E391-4D32-983E-31EF5709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C28B-24B6-4FCA-8270-B92DAF06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E26E-78A2-46E8-8C88-E41B259CE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58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4CF4D-2E2E-45A8-B17E-C0210A5F4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72D0CA-7585-435F-BF04-476D0012E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C08DE-2ADC-43C8-AC00-DF7739B2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9CEE1-D849-4605-BC04-E6578582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F8037-C48E-47EB-96CE-10C07252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67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C60BB-B9EF-4918-B6B7-1D0B354A4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62564-C058-45A3-85F0-CE3CDFEBD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0CACE-3BB3-4F06-AAB0-C48CB4DF9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BB4C6-5FCF-4FFD-978A-84EDFD51A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EB4BB-4CAC-4E4B-B5A8-ECFB0725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46CC8-6291-4FC1-91CC-6E6E04B1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82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6F91A-6A15-4294-A74D-7F0F2293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96070-A6B8-43F7-A000-B61E4B201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2B262-B3E1-4726-A28B-6B82F777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C710CE-071F-4650-B589-0566830ED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D0CB0E-5E99-4818-A91D-5884D3355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58770-394D-4354-99F8-E1E3529B5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4D0F25-6073-4D7E-A8B1-A69104E8B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2B6D51-CAF5-496A-AB29-0C7C5DE4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53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443AB-612D-4DBE-A6CD-3247EEF1B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4C44C4-5742-4043-8EFE-1AFE17EE8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788CA3-CA3F-49AA-A14F-82B851FFE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119D7-2D4C-403E-A20B-1CCFB5BC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25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B8DD78-8BA8-46CF-AF9D-967EE281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896354-30B8-4C4E-B9E0-E2EACF6C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71D4A-C7D1-40CC-B132-51D2F6D47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9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BB39D-253A-40B5-B922-6BCF9497E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3795-CCFE-4E74-86D4-1AA12DDB1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A78C9-B451-47D8-8531-8FCE6D503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FD2A0-1D13-4693-A3A0-556269338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83BA9-CDC9-43F1-AEF7-95EBE064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BE9AB-FDE1-4D70-A60A-AA261D4E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18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6FACA-C6B3-40D8-944D-AEA556D01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76BCE7-59CC-41FB-88A3-3CD118279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E3FC5-3FCC-4D70-9F8A-ECCFC3656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7062A-2103-4D20-BAC0-A01A93A0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6181B-0486-4D65-9879-72F28F252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2B3264-25A4-47F7-BCE7-E672CAAE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07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1E88FA-AA97-4A45-B843-4EF09CA2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4DE63-A8C5-4D12-9870-15CC30909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EA00E-96BF-4B1B-AB40-C75B90D9C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6A23-084F-445D-A431-7C54765AC181}" type="datetimeFigureOut">
              <a:rPr lang="en-GB" smtClean="0"/>
              <a:t>19/05/2021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AF55F-83E1-472C-87CE-003B873F2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D3129-E926-48F6-9924-3C4D836B1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392E7-1BD6-43A4-996A-DDF1899A4A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61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s02web.zoom.us/j/83336282941?pwd=NUVjQ2oveEtnalh3NHliMkJORmxnUT09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s://us02web.zoom.us/j/83336282941?pwd=NUVjQ2oveEtnalh3NHliMkJORmxnUT09" TargetMode="Externa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0D3C-9573-42C4-9D97-DB4631EEA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18261"/>
            <a:ext cx="9144000" cy="2433722"/>
          </a:xfrm>
        </p:spPr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33CCCC"/>
                </a:solidFill>
                <a:latin typeface="Comic Sans MS" panose="030F0702030302020204" pitchFamily="66" charset="0"/>
              </a:rPr>
              <a:t>Creating Careers</a:t>
            </a:r>
            <a:br>
              <a:rPr lang="en-US" i="1" dirty="0">
                <a:solidFill>
                  <a:srgbClr val="33CCCC"/>
                </a:solidFill>
                <a:latin typeface="Comic Sans MS" panose="030F0702030302020204" pitchFamily="66" charset="0"/>
              </a:rPr>
            </a:br>
            <a:br>
              <a:rPr lang="en-US" i="1" dirty="0">
                <a:solidFill>
                  <a:srgbClr val="33CCCC"/>
                </a:solidFill>
                <a:latin typeface="Comic Sans MS" panose="030F0702030302020204" pitchFamily="66" charset="0"/>
              </a:rPr>
            </a:br>
            <a:r>
              <a:rPr lang="en-US" i="1" dirty="0">
                <a:solidFill>
                  <a:srgbClr val="33CCCC"/>
                </a:solidFill>
                <a:latin typeface="Comic Sans MS" panose="030F0702030302020204" pitchFamily="66" charset="0"/>
              </a:rPr>
              <a:t>Moving ON</a:t>
            </a:r>
            <a:endParaRPr lang="en-GB" i="1" dirty="0">
              <a:solidFill>
                <a:srgbClr val="33CC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1BAE5-EEA5-4FC5-9B2E-497B19C91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6559" y="4465467"/>
            <a:ext cx="8782975" cy="1100878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Virtual Live Events &amp; Resources to support Y11 &amp; Y13 students  </a:t>
            </a:r>
            <a:br>
              <a:rPr lang="en-US" b="1" dirty="0">
                <a:latin typeface="Comic Sans MS" panose="030F0702030302020204" pitchFamily="66" charset="0"/>
              </a:rPr>
            </a:br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7 June 2021 – 18 June 2021</a:t>
            </a:r>
            <a:endParaRPr lang="en-GB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EB0AEABB-F656-4A06-B30E-6068BCE0E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86" y="98557"/>
            <a:ext cx="2492773" cy="131970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2527893-0CB3-4B7C-BCC6-A40D90A1D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 flipV="1">
            <a:off x="78869" y="164783"/>
            <a:ext cx="709785" cy="6436042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C2F6AAD-9051-467B-9831-95CCAEED70C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"/>
          <a:stretch/>
        </p:blipFill>
        <p:spPr>
          <a:xfrm>
            <a:off x="10151757" y="60880"/>
            <a:ext cx="1765800" cy="164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4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EB0AEABB-F656-4A06-B30E-6068BCE0E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792" y="16229"/>
            <a:ext cx="2073597" cy="1097787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2527893-0CB3-4B7C-BCC6-A40D90A1D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 flipV="1">
            <a:off x="78869" y="164783"/>
            <a:ext cx="709785" cy="64360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1308714-7251-4E17-9FE5-012080223194}"/>
              </a:ext>
            </a:extLst>
          </p:cNvPr>
          <p:cNvSpPr txBox="1"/>
          <p:nvPr/>
        </p:nvSpPr>
        <p:spPr>
          <a:xfrm>
            <a:off x="1166041" y="103458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CC99"/>
                </a:solidFill>
                <a:latin typeface="Comic Sans MS" panose="030F0702030302020204" pitchFamily="66" charset="0"/>
              </a:rPr>
              <a:t> Week 1 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2942B3-45B0-48B0-BBCD-5F38E7F524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3996" y="565123"/>
            <a:ext cx="8256233" cy="603570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AC5C7CC-A18C-40BF-954D-00F1D8D738DA}"/>
              </a:ext>
            </a:extLst>
          </p:cNvPr>
          <p:cNvSpPr txBox="1"/>
          <p:nvPr/>
        </p:nvSpPr>
        <p:spPr>
          <a:xfrm>
            <a:off x="9667783" y="1340528"/>
            <a:ext cx="230760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Teacher notes:</a:t>
            </a:r>
          </a:p>
          <a:p>
            <a:r>
              <a:rPr lang="en-GB" sz="1400" dirty="0"/>
              <a:t>Although this is focused on Years 11 and 13, other year groups are welcome to join us.</a:t>
            </a:r>
          </a:p>
          <a:p>
            <a:endParaRPr lang="en-GB" sz="1400" dirty="0"/>
          </a:p>
          <a:p>
            <a:r>
              <a:rPr lang="en-GB" sz="1400" b="1" dirty="0"/>
              <a:t>Zoom link:</a:t>
            </a:r>
          </a:p>
          <a:p>
            <a:r>
              <a:rPr lang="nl-NL" sz="1400" dirty="0">
                <a:hlinkClick r:id="rId6"/>
              </a:rPr>
              <a:t>https://us02web.zoom.us/j/83336282941?pwd=NUVjQ2oveEtnalh3NHliMkJORmxnUT09</a:t>
            </a:r>
            <a:r>
              <a:rPr lang="nl-NL" sz="1400" dirty="0"/>
              <a:t> </a:t>
            </a:r>
          </a:p>
          <a:p>
            <a:endParaRPr lang="nl-NL" sz="1400" dirty="0"/>
          </a:p>
          <a:p>
            <a:r>
              <a:rPr lang="nl-NL" sz="1400" dirty="0"/>
              <a:t>Meeting ID: 833 3628 2941</a:t>
            </a:r>
          </a:p>
          <a:p>
            <a:r>
              <a:rPr lang="nl-NL" sz="1400" dirty="0"/>
              <a:t>Passcode: 812568</a:t>
            </a:r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b="1" i="1" dirty="0"/>
              <a:t>Game Face is the same session being delivered am &amp; pm </a:t>
            </a:r>
          </a:p>
        </p:txBody>
      </p:sp>
    </p:spTree>
    <p:extLst>
      <p:ext uri="{BB962C8B-B14F-4D97-AF65-F5344CB8AC3E}">
        <p14:creationId xmlns:p14="http://schemas.microsoft.com/office/powerpoint/2010/main" val="399287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EB0AEABB-F656-4A06-B30E-6068BCE0E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792" y="16229"/>
            <a:ext cx="2073597" cy="1097787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2527893-0CB3-4B7C-BCC6-A40D90A1D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 flipV="1">
            <a:off x="78869" y="164783"/>
            <a:ext cx="709785" cy="64360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1308714-7251-4E17-9FE5-012080223194}"/>
              </a:ext>
            </a:extLst>
          </p:cNvPr>
          <p:cNvSpPr txBox="1"/>
          <p:nvPr/>
        </p:nvSpPr>
        <p:spPr>
          <a:xfrm>
            <a:off x="1166041" y="103458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CC99"/>
                </a:solidFill>
                <a:latin typeface="Comic Sans MS" panose="030F0702030302020204" pitchFamily="66" charset="0"/>
              </a:rPr>
              <a:t> Week 2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66DFA8-361F-4B05-B19B-7870FB8CFC1A}"/>
              </a:ext>
            </a:extLst>
          </p:cNvPr>
          <p:cNvSpPr txBox="1"/>
          <p:nvPr/>
        </p:nvSpPr>
        <p:spPr>
          <a:xfrm>
            <a:off x="9667783" y="1340528"/>
            <a:ext cx="230760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Teacher notes:</a:t>
            </a:r>
          </a:p>
          <a:p>
            <a:r>
              <a:rPr lang="en-GB" sz="1400" dirty="0"/>
              <a:t>Although this is focused on Years 11 and 13, other year groups are welcome to join us.</a:t>
            </a:r>
          </a:p>
          <a:p>
            <a:endParaRPr lang="en-GB" sz="1400" dirty="0"/>
          </a:p>
          <a:p>
            <a:r>
              <a:rPr lang="en-GB" sz="1400" b="1" dirty="0"/>
              <a:t>Zoom link:</a:t>
            </a:r>
          </a:p>
          <a:p>
            <a:r>
              <a:rPr lang="nl-NL" sz="1400" dirty="0">
                <a:hlinkClick r:id="rId5"/>
              </a:rPr>
              <a:t>https://us02web.zoom.us/j/83336282941?pwd=NUVjQ2oveEtnalh3NHliMkJORmxnUT09</a:t>
            </a:r>
            <a:r>
              <a:rPr lang="nl-NL" sz="1400" dirty="0"/>
              <a:t> </a:t>
            </a:r>
          </a:p>
          <a:p>
            <a:endParaRPr lang="nl-NL" sz="1400" dirty="0"/>
          </a:p>
          <a:p>
            <a:r>
              <a:rPr lang="nl-NL" sz="1400" dirty="0"/>
              <a:t>Meeting ID: 833 3628 2941</a:t>
            </a:r>
          </a:p>
          <a:p>
            <a:r>
              <a:rPr lang="nl-NL" sz="1400" dirty="0"/>
              <a:t>Passcode: 812568</a:t>
            </a:r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b="1" i="1" dirty="0"/>
              <a:t>Game Face is the same session being delivered am &amp; pm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C1A999-DB6F-43B6-8516-27210833F4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6846" y="565121"/>
            <a:ext cx="8292904" cy="603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647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Creating Careers  Moving 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Careers  Moving ON</dc:title>
  <dc:creator>Julie Jones</dc:creator>
  <cp:lastModifiedBy>Gill Walsh</cp:lastModifiedBy>
  <cp:revision>10</cp:revision>
  <dcterms:created xsi:type="dcterms:W3CDTF">2021-05-19T08:14:43Z</dcterms:created>
  <dcterms:modified xsi:type="dcterms:W3CDTF">2021-05-19T09:27:19Z</dcterms:modified>
</cp:coreProperties>
</file>