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7BC"/>
    <a:srgbClr val="00A8A8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6" d="100"/>
          <a:sy n="66" d="100"/>
        </p:scale>
        <p:origin x="3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rowthplatform.org/enhancing-skills/careers-hub/creating-careers-2/lauras-little-bakery/" TargetMode="External"/><Relationship Id="rId13" Type="http://schemas.openxmlformats.org/officeDocument/2006/relationships/hyperlink" Target="https://www.mutuallyinclusive.co.uk/young-people.html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growthplatform.org/enhancing-skills/careers-hub/creating-careers-2/sophie-coyne-sports-and-physical-activity-student/" TargetMode="External"/><Relationship Id="rId12" Type="http://schemas.openxmlformats.org/officeDocument/2006/relationships/hyperlink" Target="https://www.sendgateway.org.uk/resources/securing-good-transitions-resource-pack-support-next-steps-key-stage-4-pupils-se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rowthplatform.org/enhancing-skills/careers-hub/creating-careers-2/regenda-lcr-careers-hub-georges-journey-from-supported-internship-to-supported-apprenticeship/" TargetMode="External"/><Relationship Id="rId11" Type="http://schemas.openxmlformats.org/officeDocument/2006/relationships/hyperlink" Target="https://www.preparingforadulthoodinhalton.com/about" TargetMode="External"/><Relationship Id="rId5" Type="http://schemas.openxmlformats.org/officeDocument/2006/relationships/hyperlink" Target="https://growthplatform.org/enhancing-skills/careers-hub/creating-careers-2/knowsley-safari/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resources.careersandenterprise.co.uk/my-skills-my-future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growthplatform.org/enhancing-skills/careers-hub/creating-careers-2/jackie-hough-pet-behaviour-counsellor-myerscough-college/" TargetMode="External"/><Relationship Id="rId14" Type="http://schemas.openxmlformats.org/officeDocument/2006/relationships/hyperlink" Target="https://www.preparingforadulthood.org.uk/downloads/person-centred-planning/vocational-profil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1030673" y="18564"/>
            <a:ext cx="1113410" cy="10350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B9D223-BD49-4773-A03C-B161739812E8}"/>
              </a:ext>
            </a:extLst>
          </p:cNvPr>
          <p:cNvSpPr txBox="1"/>
          <p:nvPr/>
        </p:nvSpPr>
        <p:spPr>
          <a:xfrm>
            <a:off x="2807191" y="251087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 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SEND 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E99D4-1D80-4C7D-9479-A9C4C4E4F900}"/>
              </a:ext>
            </a:extLst>
          </p:cNvPr>
          <p:cNvSpPr txBox="1"/>
          <p:nvPr/>
        </p:nvSpPr>
        <p:spPr>
          <a:xfrm>
            <a:off x="943026" y="1247667"/>
            <a:ext cx="5152973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8A8"/>
                </a:solidFill>
              </a:rPr>
              <a:t>SEND Creating Careers</a:t>
            </a:r>
            <a:endParaRPr lang="en-GB" b="1" dirty="0"/>
          </a:p>
          <a:p>
            <a:endParaRPr lang="en-US" sz="1400" b="1" dirty="0"/>
          </a:p>
          <a:p>
            <a:r>
              <a:rPr lang="en-US" sz="1400" b="1" dirty="0">
                <a:hlinkClick r:id="rId5"/>
              </a:rPr>
              <a:t>Creating Careers </a:t>
            </a:r>
            <a:r>
              <a:rPr lang="en-US" sz="1400" dirty="0"/>
              <a:t>– employer video series showcasing the interesting career pathways that Liverpool City Region has to offer. Each episode comes with pre and post work. </a:t>
            </a:r>
          </a:p>
          <a:p>
            <a:endParaRPr lang="en-US" sz="1400" dirty="0"/>
          </a:p>
          <a:p>
            <a:r>
              <a:rPr lang="en-US" sz="1400" b="1" dirty="0">
                <a:hlinkClick r:id="rId6"/>
              </a:rPr>
              <a:t>George’s Journey from Supported Internship to Supported Apprenticeship </a:t>
            </a:r>
            <a:endParaRPr lang="en-US" sz="1400" b="1" dirty="0"/>
          </a:p>
          <a:p>
            <a:r>
              <a:rPr lang="en-US" sz="1400" dirty="0"/>
              <a:t>George tells Creating Careers about his career progression within The </a:t>
            </a:r>
            <a:r>
              <a:rPr lang="en-US" sz="1400" dirty="0" err="1"/>
              <a:t>Regenda</a:t>
            </a:r>
            <a:r>
              <a:rPr lang="en-US" sz="1400" dirty="0"/>
              <a:t> Group. </a:t>
            </a:r>
          </a:p>
          <a:p>
            <a:endParaRPr lang="en-US" sz="1400" dirty="0"/>
          </a:p>
          <a:p>
            <a:r>
              <a:rPr lang="en-US" sz="1400" b="1" dirty="0">
                <a:hlinkClick r:id="rId7"/>
              </a:rPr>
              <a:t>Sophie Coyne, Sports and Physical Activity Student</a:t>
            </a:r>
            <a:endParaRPr lang="en-US" sz="1400" b="1" dirty="0"/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Sophie Coyne discusses her desire to become a Disability Sports Coach, work placements, overcoming barriers to gain a place at university and why SEND students should get involved with their local sports teams.  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>
                <a:hlinkClick r:id="rId8"/>
              </a:rPr>
              <a:t>Laura’s Little Bakery</a:t>
            </a:r>
            <a:endParaRPr lang="en-US" sz="1400" b="1" dirty="0"/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Laura talks about turning your passion into a profit and the life skills that baking can help you to develop! </a:t>
            </a:r>
          </a:p>
          <a:p>
            <a:endParaRPr lang="en-US" sz="1400" dirty="0"/>
          </a:p>
          <a:p>
            <a:r>
              <a:rPr lang="en-US" sz="1400" b="1" dirty="0">
                <a:hlinkClick r:id="rId9"/>
              </a:rPr>
              <a:t>Jackie Hough, Pet </a:t>
            </a:r>
            <a:r>
              <a:rPr lang="en-US" sz="1400" b="1" dirty="0" err="1">
                <a:hlinkClick r:id="rId9"/>
              </a:rPr>
              <a:t>Behaviour</a:t>
            </a:r>
            <a:r>
              <a:rPr lang="en-US" sz="1400" b="1" dirty="0">
                <a:hlinkClick r:id="rId9"/>
              </a:rPr>
              <a:t> Counsellor at Myerscough College</a:t>
            </a:r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Jackie explores the benefits of caring for animals and the short courses that Myerscough College offers to young people with SEND.  </a:t>
            </a:r>
          </a:p>
          <a:p>
            <a:r>
              <a:rPr lang="en-US" sz="1400" b="1" dirty="0">
                <a:hlinkClick r:id="rId9"/>
              </a:rPr>
              <a:t> </a:t>
            </a:r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26D71-2E3E-41D2-8800-926D28924DFA}"/>
              </a:ext>
            </a:extLst>
          </p:cNvPr>
          <p:cNvSpPr txBox="1"/>
          <p:nvPr/>
        </p:nvSpPr>
        <p:spPr>
          <a:xfrm>
            <a:off x="6593385" y="1247667"/>
            <a:ext cx="5152973" cy="51090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8A8"/>
                </a:solidFill>
              </a:rPr>
              <a:t>General Support</a:t>
            </a:r>
          </a:p>
          <a:p>
            <a:endParaRPr lang="en-GB" sz="1400" b="1" dirty="0">
              <a:solidFill>
                <a:srgbClr val="00A8A8"/>
              </a:solidFill>
            </a:endParaRPr>
          </a:p>
          <a:p>
            <a:r>
              <a:rPr lang="en-US" sz="1400" b="1" dirty="0">
                <a:hlinkClick r:id="rId10"/>
              </a:rPr>
              <a:t>My Skills My Future</a:t>
            </a:r>
            <a:r>
              <a:rPr lang="en-US" sz="1400" b="1" dirty="0"/>
              <a:t> – </a:t>
            </a:r>
            <a:r>
              <a:rPr lang="en-US" sz="1400" dirty="0"/>
              <a:t>lessons around employability skill developments, employer projects and engagement videos to support young people in their next steps. Suitable for young people with SEND under the 2 groups identified in the CEC SEND Toolkit. </a:t>
            </a:r>
          </a:p>
          <a:p>
            <a:endParaRPr lang="en-US" sz="1400" dirty="0"/>
          </a:p>
          <a:p>
            <a:r>
              <a:rPr lang="en-US" sz="1400" b="1" dirty="0">
                <a:hlinkClick r:id="rId11"/>
              </a:rPr>
              <a:t>Transition Tiger</a:t>
            </a:r>
            <a:r>
              <a:rPr lang="en-US" sz="1400" b="1" dirty="0"/>
              <a:t> – </a:t>
            </a:r>
            <a:r>
              <a:rPr lang="en-US" sz="1400" dirty="0"/>
              <a:t>transition support for young people with SEND. Topics include transport, being independent, money, life after school and many more. </a:t>
            </a:r>
          </a:p>
          <a:p>
            <a:endParaRPr lang="en-US" sz="1400" b="1" dirty="0">
              <a:hlinkClick r:id="rId12"/>
            </a:endParaRPr>
          </a:p>
          <a:p>
            <a:r>
              <a:rPr lang="en-US" sz="1400" b="1" dirty="0">
                <a:hlinkClick r:id="rId12"/>
              </a:rPr>
              <a:t>Supporting Good Transitions</a:t>
            </a:r>
            <a:r>
              <a:rPr lang="en-US" sz="1400" b="1" dirty="0"/>
              <a:t> – </a:t>
            </a:r>
            <a:r>
              <a:rPr lang="en-US" sz="1400" dirty="0"/>
              <a:t>A resource pack to support the next steps of KS4 pupils with SEND. </a:t>
            </a:r>
          </a:p>
          <a:p>
            <a:endParaRPr lang="en-US" sz="1400" b="1" dirty="0"/>
          </a:p>
          <a:p>
            <a:r>
              <a:rPr lang="en-US" sz="1400" b="1" dirty="0">
                <a:hlinkClick r:id="rId13"/>
              </a:rPr>
              <a:t>When I Grow Up Workbooks </a:t>
            </a:r>
            <a:r>
              <a:rPr lang="en-US" sz="1400" dirty="0"/>
              <a:t>– ten workshops which are designed to support existing employer focused activity at school, whilst also developing a conversation with families. Topics include thinking about work, why do I want to work, what makes a good life and many more. </a:t>
            </a:r>
          </a:p>
          <a:p>
            <a:endParaRPr lang="en-US" sz="1400" b="1" dirty="0"/>
          </a:p>
          <a:p>
            <a:r>
              <a:rPr lang="en-US" sz="1400" b="1" dirty="0">
                <a:hlinkClick r:id="rId14"/>
              </a:rPr>
              <a:t>Preparing for Adulthood </a:t>
            </a:r>
            <a:r>
              <a:rPr lang="en-US" sz="1400" dirty="0"/>
              <a:t>– this includes a vocational profile and other careers/life skills related workbooks. </a:t>
            </a:r>
          </a:p>
          <a:p>
            <a:endParaRPr lang="en-US" sz="1400" dirty="0"/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D4BA6FB-741C-46B7-B15F-148F78DC79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55" y="104672"/>
            <a:ext cx="1645865" cy="8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322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28</cp:revision>
  <dcterms:created xsi:type="dcterms:W3CDTF">2020-09-22T13:29:36Z</dcterms:created>
  <dcterms:modified xsi:type="dcterms:W3CDTF">2021-05-19T09:30:28Z</dcterms:modified>
</cp:coreProperties>
</file>