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37BC"/>
    <a:srgbClr val="00A8A8"/>
    <a:srgbClr val="EE91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792" autoAdjust="0"/>
  </p:normalViewPr>
  <p:slideViewPr>
    <p:cSldViewPr snapToGrid="0">
      <p:cViewPr varScale="1">
        <p:scale>
          <a:sx n="66" d="100"/>
          <a:sy n="66" d="100"/>
        </p:scale>
        <p:origin x="35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31F8C-5D75-4CC9-901C-1D46E98F44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C76504-260C-404E-99B1-E6DFD76B97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8A4CC1-6826-4A09-9B6D-37EC5CF5F4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288974-7958-4D5A-828E-47DD212CB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6E624-79D6-4B5D-9D55-0A2B249ED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3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721E5-1C9A-484D-BAE0-B708E9BE8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258732-F83F-4529-87FE-FA822D279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AEC6C-9722-4F3F-B2ED-170FABD883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856CD-FFFC-4AFF-B537-69C9BC4E8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AD619-26C2-4E6D-9B30-F5232169C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85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41DC61-0970-441C-ADEC-1548FC9837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A76EEC-87C8-4AE9-BC0F-E4211D14A1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FEB31-853F-4D25-8478-27F8D2AB32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1FC6A-04A3-42D2-B548-4380FB61F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0678A-1767-4857-BBD7-ED1555810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198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BA012-2890-44EE-A691-471F72879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E9AAB-AB77-4D44-97F2-48CFA8FB0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296DE-F731-4F76-BC38-24D8A6C177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E1BE5-30D4-4353-9DAB-13DD60163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01C043-8AFC-43FE-91AF-FCD50904E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51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427EC-535A-4027-A99E-A527D3278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5C44D6-3FAA-4167-8194-3CC7A4299D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D11AE-23EE-4E40-9097-48C492C63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FD037-93AC-4C98-861C-F51F0A5DC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B3DDD1-F4A8-41FD-BDB1-D9C506AF8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746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CC6D9-3054-4EFC-8CD5-8F0804B9A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F5E04-6750-4B84-9CCE-B15823F42F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66E16F-C608-4056-90BE-69806C9B9D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803F84-EEC0-484E-86EC-2024A5E40C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6F2FA3-A229-4CCF-B100-F24E37014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41597-43E6-465B-8AC7-12AF0A044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982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49618-CDB5-4866-BB51-73EE2220C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D12DB9-854E-4F0D-AE08-54EC1DFB1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8E4C9-C676-4844-86A3-C549350BE8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EF7C95-22A0-4A71-A6F9-3456F12DC4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9F951A-02A3-4AA4-90F7-E2E4D9D3C4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F972F4-8FD1-4FF7-A7C6-9091B82540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136E15-62C6-49FC-8FAF-B82808A31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02B917-CEE5-4DAC-9B44-61C981C2D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753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6F1A0-8430-4786-A5C1-8C3779298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57444F-67BC-4EAB-B584-7E9751E27A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55A706-1482-44D4-888E-4337124FD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4B8E0-FDE6-40C2-A941-3BA198ABE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185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78108B-E55A-47DD-85D8-328924DF63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2D0FA0-6441-4305-89F1-A3B3E689F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5B2A3-45DC-43D2-8565-AA000072F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39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24DCA-C354-4DD0-A57C-08C92C9E5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D81B4-4D34-4A5F-801E-ECED8D449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358CA1-48AC-4636-AD4A-BBB80B7906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A099E1-D710-4D29-B768-214A3443C4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F14DF-F1D5-43FB-BF3A-6D3BCB809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44F6D8-1DCD-4B6B-8957-FAE2DDFB2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208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E52DA-70FA-4FB2-AA80-24276906E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DE72F8-6034-44D4-B35E-B334A28145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9574B-9029-4479-9D66-1407C01F4D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833FB5-260F-4EC7-AA99-53DA7C5FA3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40F2AA-6F1B-4604-8572-C11048382D7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900F03-E92F-438D-B705-9F31A826F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A12006-465D-4101-8B82-05DB1C3D5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6C9748-88C1-4A02-8679-BC8EF1146C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35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853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growthplatform.org/enhancing-skills/careers-hub/creating-careers-2/lauras-little-bakery/" TargetMode="External"/><Relationship Id="rId13" Type="http://schemas.openxmlformats.org/officeDocument/2006/relationships/hyperlink" Target="https://www.mutuallyinclusive.co.uk/young-people.html" TargetMode="External"/><Relationship Id="rId3" Type="http://schemas.openxmlformats.org/officeDocument/2006/relationships/image" Target="../media/image2.svg"/><Relationship Id="rId7" Type="http://schemas.openxmlformats.org/officeDocument/2006/relationships/hyperlink" Target="https://growthplatform.org/enhancing-skills/careers-hub/creating-careers-2/sophie-coyne-sports-and-physical-activity-student/" TargetMode="External"/><Relationship Id="rId12" Type="http://schemas.openxmlformats.org/officeDocument/2006/relationships/hyperlink" Target="https://www.sendgateway.org.uk/resources/securing-good-transitions-resource-pack-support-next-steps-key-stage-4-pupils-send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growthplatform.org/enhancing-skills/careers-hub/creating-careers-2/regenda-lcr-careers-hub-georges-journey-from-supported-internship-to-supported-apprenticeship/" TargetMode="External"/><Relationship Id="rId11" Type="http://schemas.openxmlformats.org/officeDocument/2006/relationships/hyperlink" Target="https://www.preparingforadulthoodinhalton.com/about" TargetMode="External"/><Relationship Id="rId5" Type="http://schemas.openxmlformats.org/officeDocument/2006/relationships/hyperlink" Target="https://growthplatform.org/enhancing-skills/careers-hub/creating-careers-2/knowsley-safari/" TargetMode="External"/><Relationship Id="rId15" Type="http://schemas.openxmlformats.org/officeDocument/2006/relationships/image" Target="../media/image4.png"/><Relationship Id="rId10" Type="http://schemas.openxmlformats.org/officeDocument/2006/relationships/hyperlink" Target="https://resources.careersandenterprise.co.uk/my-skills-my-future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growthplatform.org/enhancing-skills/careers-hub/creating-careers-2/jackie-hough-pet-behaviour-counsellor-myerscough-college/" TargetMode="External"/><Relationship Id="rId14" Type="http://schemas.openxmlformats.org/officeDocument/2006/relationships/hyperlink" Target="https://www.preparingforadulthood.org.uk/downloads/person-centred-planning/vocational-profile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:a16="http://schemas.microsoft.com/office/drawing/2014/main" id="{96674B81-54CF-4D45-85EE-267A47956F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 flipH="1" flipV="1">
            <a:off x="78869" y="240983"/>
            <a:ext cx="709785" cy="6210618"/>
          </a:xfrm>
          <a:prstGeom prst="rect">
            <a:avLst/>
          </a:prstGeom>
        </p:spPr>
      </p:pic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2726230F-AE7F-4B67-BD8D-21AC9B53105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26"/>
          <a:stretch/>
        </p:blipFill>
        <p:spPr>
          <a:xfrm>
            <a:off x="11030673" y="18564"/>
            <a:ext cx="1113410" cy="10350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9B9D223-BD49-4773-A03C-B161739812E8}"/>
              </a:ext>
            </a:extLst>
          </p:cNvPr>
          <p:cNvSpPr txBox="1"/>
          <p:nvPr/>
        </p:nvSpPr>
        <p:spPr>
          <a:xfrm>
            <a:off x="2807191" y="251087"/>
            <a:ext cx="657761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GB" altLang="en-US" sz="2000" b="1" dirty="0">
                <a:solidFill>
                  <a:srgbClr val="00A8A8"/>
                </a:solidFill>
              </a:rPr>
              <a:t>Creating Careers: Moving On </a:t>
            </a:r>
            <a:br>
              <a:rPr lang="en-GB" altLang="en-US" sz="2800" b="1" dirty="0">
                <a:solidFill>
                  <a:srgbClr val="00A8A8"/>
                </a:solidFill>
              </a:rPr>
            </a:br>
            <a:r>
              <a:rPr lang="en-GB" altLang="en-US" b="1" dirty="0">
                <a:solidFill>
                  <a:srgbClr val="00A8A8"/>
                </a:solidFill>
              </a:rPr>
              <a:t>SEND Post-Assessment Resource Guide, </a:t>
            </a:r>
            <a:r>
              <a:rPr lang="en-GB" sz="1800" b="1" dirty="0">
                <a:solidFill>
                  <a:srgbClr val="00A8A8"/>
                </a:solidFill>
              </a:rPr>
              <a:t>June 2021</a:t>
            </a:r>
            <a:endParaRPr lang="en-GB" sz="18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DE99D4-1D80-4C7D-9479-A9C4C4E4F900}"/>
              </a:ext>
            </a:extLst>
          </p:cNvPr>
          <p:cNvSpPr txBox="1"/>
          <p:nvPr/>
        </p:nvSpPr>
        <p:spPr>
          <a:xfrm>
            <a:off x="943026" y="1247667"/>
            <a:ext cx="5152973" cy="569386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A8A8"/>
                </a:solidFill>
              </a:rPr>
              <a:t>SEND Creating Careers</a:t>
            </a:r>
            <a:endParaRPr lang="en-GB" b="1" dirty="0"/>
          </a:p>
          <a:p>
            <a:endParaRPr lang="en-US" sz="1400" b="1" dirty="0"/>
          </a:p>
          <a:p>
            <a:r>
              <a:rPr lang="en-US" sz="1400" b="1" dirty="0">
                <a:hlinkClick r:id="rId5"/>
              </a:rPr>
              <a:t>Creating Careers </a:t>
            </a:r>
            <a:r>
              <a:rPr lang="en-US" sz="1400" dirty="0"/>
              <a:t>– employer video series showcasing the interesting career pathways that Liverpool City Region has to offer. Each episode comes with pre and post work. </a:t>
            </a:r>
          </a:p>
          <a:p>
            <a:endParaRPr lang="en-US" sz="1400" dirty="0"/>
          </a:p>
          <a:p>
            <a:r>
              <a:rPr lang="en-US" sz="1400" b="1" dirty="0">
                <a:hlinkClick r:id="rId6"/>
              </a:rPr>
              <a:t>George’s Journey from Supported Internship to Supported Apprenticeship </a:t>
            </a:r>
            <a:endParaRPr lang="en-US" sz="1400" b="1" dirty="0"/>
          </a:p>
          <a:p>
            <a:r>
              <a:rPr lang="en-US" sz="1400" dirty="0"/>
              <a:t>George tells Creating Careers about his career progression within The </a:t>
            </a:r>
            <a:r>
              <a:rPr lang="en-US" sz="1400" dirty="0" err="1"/>
              <a:t>Regenda</a:t>
            </a:r>
            <a:r>
              <a:rPr lang="en-US" sz="1400" dirty="0"/>
              <a:t> Group. </a:t>
            </a:r>
          </a:p>
          <a:p>
            <a:endParaRPr lang="en-US" sz="1400" dirty="0"/>
          </a:p>
          <a:p>
            <a:r>
              <a:rPr lang="en-US" sz="1400" b="1" dirty="0">
                <a:hlinkClick r:id="rId7"/>
              </a:rPr>
              <a:t>Sophie Coyne, Sports and Physical Activity Student</a:t>
            </a:r>
            <a:endParaRPr lang="en-US" sz="1400" b="1" dirty="0"/>
          </a:p>
          <a:p>
            <a:r>
              <a:rPr lang="en-GB" sz="1400" dirty="0">
                <a:effectLst/>
                <a:ea typeface="Calibri" panose="020F0502020204030204" pitchFamily="34" charset="0"/>
              </a:rPr>
              <a:t>Sophie Coyne discusses her desire to become a Disability Sports Coach, work placements, overcoming barriers to gain a place at university and why SEND students should get involved with their local sports teams.  </a:t>
            </a:r>
            <a:endParaRPr lang="en-US" sz="1400" b="1" dirty="0"/>
          </a:p>
          <a:p>
            <a:endParaRPr lang="en-US" sz="1400" b="1" dirty="0"/>
          </a:p>
          <a:p>
            <a:r>
              <a:rPr lang="en-US" sz="1400" b="1" dirty="0">
                <a:hlinkClick r:id="rId8"/>
              </a:rPr>
              <a:t>Laura’s Little Bakery</a:t>
            </a:r>
            <a:endParaRPr lang="en-US" sz="1400" b="1" dirty="0"/>
          </a:p>
          <a:p>
            <a:r>
              <a:rPr lang="en-GB" sz="1400" dirty="0">
                <a:effectLst/>
                <a:ea typeface="Calibri" panose="020F0502020204030204" pitchFamily="34" charset="0"/>
              </a:rPr>
              <a:t>Laura talks about turning your passion into a profit and the life skills that baking can help you to develop! </a:t>
            </a:r>
          </a:p>
          <a:p>
            <a:endParaRPr lang="en-US" sz="1400" dirty="0"/>
          </a:p>
          <a:p>
            <a:r>
              <a:rPr lang="en-US" sz="1400" b="1" dirty="0">
                <a:hlinkClick r:id="rId9"/>
              </a:rPr>
              <a:t>Jackie Hough, Pet </a:t>
            </a:r>
            <a:r>
              <a:rPr lang="en-US" sz="1400" b="1" dirty="0" err="1">
                <a:hlinkClick r:id="rId9"/>
              </a:rPr>
              <a:t>Behaviour</a:t>
            </a:r>
            <a:r>
              <a:rPr lang="en-US" sz="1400" b="1" dirty="0">
                <a:hlinkClick r:id="rId9"/>
              </a:rPr>
              <a:t> Counsellor at Myerscough College</a:t>
            </a:r>
          </a:p>
          <a:p>
            <a:r>
              <a:rPr lang="en-GB" sz="1400" dirty="0">
                <a:effectLst/>
                <a:ea typeface="Calibri" panose="020F0502020204030204" pitchFamily="34" charset="0"/>
              </a:rPr>
              <a:t>Jackie explores the benefits of caring for animals and the short courses that Myerscough College offers to young people with SEND.  </a:t>
            </a:r>
          </a:p>
          <a:p>
            <a:r>
              <a:rPr lang="en-US" sz="1400" b="1" dirty="0">
                <a:hlinkClick r:id="rId9"/>
              </a:rPr>
              <a:t> </a:t>
            </a:r>
            <a:endParaRPr lang="en-US" sz="14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D26D71-2E3E-41D2-8800-926D28924DFA}"/>
              </a:ext>
            </a:extLst>
          </p:cNvPr>
          <p:cNvSpPr txBox="1"/>
          <p:nvPr/>
        </p:nvSpPr>
        <p:spPr>
          <a:xfrm>
            <a:off x="6593385" y="1247667"/>
            <a:ext cx="5152973" cy="510909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A8A8"/>
                </a:solidFill>
              </a:rPr>
              <a:t>General Support</a:t>
            </a:r>
          </a:p>
          <a:p>
            <a:endParaRPr lang="en-GB" sz="1400" b="1" dirty="0">
              <a:solidFill>
                <a:srgbClr val="00A8A8"/>
              </a:solidFill>
            </a:endParaRPr>
          </a:p>
          <a:p>
            <a:r>
              <a:rPr lang="en-US" sz="1400" b="1" dirty="0">
                <a:hlinkClick r:id="rId10"/>
              </a:rPr>
              <a:t>My Skills My Future</a:t>
            </a:r>
            <a:r>
              <a:rPr lang="en-US" sz="1400" b="1" dirty="0"/>
              <a:t> – </a:t>
            </a:r>
            <a:r>
              <a:rPr lang="en-US" sz="1400" dirty="0"/>
              <a:t>lessons around employability skill developments, employer projects and engagement videos to support young people in their next steps. Suitable for young people with SEND under the 2 groups identified in the CEC SEND Toolkit. </a:t>
            </a:r>
          </a:p>
          <a:p>
            <a:endParaRPr lang="en-US" sz="1400" dirty="0"/>
          </a:p>
          <a:p>
            <a:r>
              <a:rPr lang="en-US" sz="1400" b="1" dirty="0">
                <a:hlinkClick r:id="rId11"/>
              </a:rPr>
              <a:t>Transition Tiger</a:t>
            </a:r>
            <a:r>
              <a:rPr lang="en-US" sz="1400" b="1" dirty="0"/>
              <a:t> – </a:t>
            </a:r>
            <a:r>
              <a:rPr lang="en-US" sz="1400" dirty="0"/>
              <a:t>transition support for young people with SEND. Topics include transport, being independent, money, life after school and many more. </a:t>
            </a:r>
          </a:p>
          <a:p>
            <a:endParaRPr lang="en-US" sz="1400" b="1" dirty="0">
              <a:hlinkClick r:id="rId12"/>
            </a:endParaRPr>
          </a:p>
          <a:p>
            <a:r>
              <a:rPr lang="en-US" sz="1400" b="1" dirty="0">
                <a:hlinkClick r:id="rId12"/>
              </a:rPr>
              <a:t>Supporting Good Transitions</a:t>
            </a:r>
            <a:r>
              <a:rPr lang="en-US" sz="1400" b="1" dirty="0"/>
              <a:t> – </a:t>
            </a:r>
            <a:r>
              <a:rPr lang="en-US" sz="1400" dirty="0"/>
              <a:t>A resource pack to support the next steps of KS4 pupils with SEND. </a:t>
            </a:r>
          </a:p>
          <a:p>
            <a:endParaRPr lang="en-US" sz="1400" b="1" dirty="0"/>
          </a:p>
          <a:p>
            <a:r>
              <a:rPr lang="en-US" sz="1400" b="1" dirty="0">
                <a:hlinkClick r:id="rId13"/>
              </a:rPr>
              <a:t>When I Grow Up Workbooks </a:t>
            </a:r>
            <a:r>
              <a:rPr lang="en-US" sz="1400" dirty="0"/>
              <a:t>– ten workshops which are designed to support existing employer focused activity at school, whilst also developing a conversation with families. Topics include thinking about work, why do I want to work, what makes a good life and many more. </a:t>
            </a:r>
          </a:p>
          <a:p>
            <a:endParaRPr lang="en-US" sz="1400" b="1" dirty="0"/>
          </a:p>
          <a:p>
            <a:r>
              <a:rPr lang="en-US" sz="1400" b="1" dirty="0">
                <a:hlinkClick r:id="rId14"/>
              </a:rPr>
              <a:t>Preparing for Adulthood </a:t>
            </a:r>
            <a:r>
              <a:rPr lang="en-US" sz="1400" dirty="0"/>
              <a:t>– this includes a vocational profile and other careers/life skills related workbooks. </a:t>
            </a:r>
          </a:p>
          <a:p>
            <a:endParaRPr lang="en-US" sz="1400" dirty="0"/>
          </a:p>
        </p:txBody>
      </p:sp>
      <p:pic>
        <p:nvPicPr>
          <p:cNvPr id="8" name="Picture 7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1D4BA6FB-741C-46B7-B15F-148F78DC79C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55" y="104672"/>
            <a:ext cx="1645865" cy="871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12805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2935</TotalTime>
  <Words>322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Suzi Smith</dc:creator>
  <cp:lastModifiedBy>Lesleyann Craig</cp:lastModifiedBy>
  <cp:revision>28</cp:revision>
  <dcterms:created xsi:type="dcterms:W3CDTF">2020-09-22T13:29:36Z</dcterms:created>
  <dcterms:modified xsi:type="dcterms:W3CDTF">2021-05-19T09:30:28Z</dcterms:modified>
</cp:coreProperties>
</file>