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E59D-CE45-4F23-8073-113362BC2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1FBB2-EDB9-472F-8814-FE03436BB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D5420-00C0-4439-8A1B-3ACC58525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1D6C-67E5-41EB-938E-AFB0B036B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D6FD3-96F4-45A0-98DB-7C3B7D89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5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A5892-B873-4154-A06B-10B292F5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44C42-E039-44D7-B895-0E3030129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4D837-5B03-4552-9715-6ED9C8B7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5E7FD-7A72-4A5C-8F02-8F2A75E1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260ED-51B1-4FB5-9883-6ED9C2B9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0D032-9E18-440D-A47A-325FBCE84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BFB8F-E40B-4D1F-B175-2CDF08A24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C34EE-33E5-48A5-ABFB-C0CA48241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92F17-FA95-4C08-BCC8-AE933AB34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18CF6-2C97-4375-ADCD-70B31882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7C385-2A9F-4C65-AA14-EE4AC996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E926B-6600-428E-BEE8-50D9CF969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F79DB-F704-46D1-A2E0-2ABBB2C02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F8012-8E4E-41AF-9B72-B826E46B7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6991-2864-426A-8A51-E556CC16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8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4B9E-15B0-4E31-8C3A-768290BFC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938F4-9A92-4ABD-B192-AD29F520B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D3B3E-E2E3-4885-BB1C-A06A7617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29410-3157-4E00-B00F-B90334D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59F08-A71F-4621-9473-9B5A8FE4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26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87DBA-7FCF-4476-95B6-333CD541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5D665-0626-49D6-A02E-F13E6289C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34155-A1D3-41EE-B9A2-9C34B5223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C57F2-57D1-4A3B-A0D2-6B619F428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0806D-DDB8-4D67-B43D-0CBE57738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EC875-8F71-4BB0-95C3-83192457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96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4C57-0CC7-4F95-92BB-A23DD616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A8B0D-6F3B-4EBD-A852-052D593C7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D2120-B0F1-4048-89C6-6D52EDC51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F7DF2-CE4E-4E5C-9236-403E15760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A694C4-1796-48F1-A795-B623AFB92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6428D3-1BF5-46FA-9E72-6B3542DE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8997AD-9F61-4CAA-9D13-856A55A8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485B5-549D-4B2C-A74B-CF12A3AE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1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AD6A9-D2DF-4E36-B8B5-993431813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F82B71-A067-480C-AFE5-D22773F0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A2871A-D24B-486E-9180-D2CC32E00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2F828-89D4-4260-89E1-79E5331C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94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EA9E90-E99A-4467-A8A7-E2123082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4CE03-D75B-4903-A881-C00F84DC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0E409-B759-490E-8802-8A64ED45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7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86EFE-FEC7-4B0D-B612-482D53D1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11A3B-7ED9-4065-B81E-04CA5E46E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95983-5C2C-4A94-9FCD-805B4586B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A540D-A72D-469C-9F30-200C2A95B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D38CE-F396-41DC-BC23-B691D81D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F037A-D1E5-4B26-A0C4-BDB30B988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F1A9-EA88-416B-BCB8-C74A07919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26C66-C9B1-4779-928C-22C43B1BD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5DF83-198C-431A-93A3-110CF5128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30F44-D381-4E72-976D-E2D5191B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29790-2037-4BB7-BFB0-ADC88859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2BB7F-1B4F-468E-98D7-57782898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7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7C0E38-CBE9-486C-A62C-7A250E5F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D0D41-438B-4E62-B53B-BF6E2A570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F9540-06EF-410D-B6B9-2F7625677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E302-9E16-4D82-94A8-8A300B688203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0F79-C976-49BB-BAC7-148AF3E35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11308-AB89-45C3-A7A1-2D213336D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B833-B44D-4D60-B1B8-D2538FDFD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70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areershub@growthplatform.or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E405BF-AA46-470F-9E7D-E924EFEF9A59}"/>
              </a:ext>
            </a:extLst>
          </p:cNvPr>
          <p:cNvSpPr txBox="1"/>
          <p:nvPr/>
        </p:nvSpPr>
        <p:spPr>
          <a:xfrm>
            <a:off x="2736140" y="293681"/>
            <a:ext cx="66655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Employer Engagement Form </a:t>
            </a:r>
          </a:p>
          <a:p>
            <a:pPr algn="ctr"/>
            <a:r>
              <a:rPr lang="en-GB" b="1" i="1" dirty="0"/>
              <a:t>Gatsby Benchmark 5: Encounters with Employers and Employees</a:t>
            </a:r>
          </a:p>
          <a:p>
            <a:pPr algn="ctr"/>
            <a:endParaRPr lang="en-GB" sz="1050" b="1" i="1" dirty="0"/>
          </a:p>
          <a:p>
            <a:pPr algn="ctr"/>
            <a:r>
              <a:rPr lang="en-US" sz="1050" dirty="0"/>
              <a:t>Please complete the below information in as much detail as possible and return to: </a:t>
            </a:r>
            <a:r>
              <a:rPr lang="en-US" sz="1050" dirty="0">
                <a:hlinkClick r:id="rId2"/>
              </a:rPr>
              <a:t>careershub@growthplatform.org</a:t>
            </a:r>
            <a:r>
              <a:rPr lang="en-US" sz="1050" dirty="0"/>
              <a:t>. Your event/activity will be sent out to our LCR Give an Hour Database. </a:t>
            </a:r>
          </a:p>
          <a:p>
            <a:pPr algn="ctr"/>
            <a:r>
              <a:rPr lang="en-US" sz="1050" b="1" i="1" dirty="0"/>
              <a:t>Please note due to scheduling, we cannot guarantee that employers will be able to attend your events</a:t>
            </a:r>
            <a:r>
              <a:rPr lang="en-US" sz="1050" i="1" dirty="0"/>
              <a:t>.</a:t>
            </a:r>
          </a:p>
          <a:p>
            <a:pPr algn="ctr"/>
            <a:endParaRPr lang="en-GB" b="1" i="1" dirty="0"/>
          </a:p>
          <a:p>
            <a:pPr algn="ctr"/>
            <a:endParaRPr lang="en-GB" b="1" i="1" dirty="0"/>
          </a:p>
        </p:txBody>
      </p:sp>
      <p:pic>
        <p:nvPicPr>
          <p:cNvPr id="6" name="Graphic 11">
            <a:extLst>
              <a:ext uri="{FF2B5EF4-FFF2-40B4-BE49-F238E27FC236}">
                <a16:creationId xmlns:a16="http://schemas.microsoft.com/office/drawing/2014/main" id="{96674B81-54CF-4D45-85EE-267A47956FE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 flipV="1">
            <a:off x="0" y="0"/>
            <a:ext cx="590310" cy="6848875"/>
          </a:xfrm>
          <a:prstGeom prst="rect">
            <a:avLst/>
          </a:prstGeom>
        </p:spPr>
      </p:pic>
      <p:pic>
        <p:nvPicPr>
          <p:cNvPr id="1026" name="Picture 4">
            <a:extLst>
              <a:ext uri="{FF2B5EF4-FFF2-40B4-BE49-F238E27FC236}">
                <a16:creationId xmlns:a16="http://schemas.microsoft.com/office/drawing/2014/main" id="{316C2C94-7FC4-4E73-8019-448327450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786" y="137206"/>
            <a:ext cx="1403269" cy="90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7BA3875-2AC5-4AD7-9F1C-8F4D30B06A36}"/>
              </a:ext>
            </a:extLst>
          </p:cNvPr>
          <p:cNvGraphicFramePr>
            <a:graphicFrameLocks noGrp="1"/>
          </p:cNvGraphicFramePr>
          <p:nvPr/>
        </p:nvGraphicFramePr>
        <p:xfrm>
          <a:off x="850832" y="1974651"/>
          <a:ext cx="11016809" cy="4738991"/>
        </p:xfrm>
        <a:graphic>
          <a:graphicData uri="http://schemas.openxmlformats.org/drawingml/2006/table">
            <a:tbl>
              <a:tblPr firstRow="1" bandRow="1"/>
              <a:tblGrid>
                <a:gridCol w="3615127">
                  <a:extLst>
                    <a:ext uri="{9D8B030D-6E8A-4147-A177-3AD203B41FA5}">
                      <a16:colId xmlns:a16="http://schemas.microsoft.com/office/drawing/2014/main" val="3906109382"/>
                    </a:ext>
                  </a:extLst>
                </a:gridCol>
                <a:gridCol w="7401682">
                  <a:extLst>
                    <a:ext uri="{9D8B030D-6E8A-4147-A177-3AD203B41FA5}">
                      <a16:colId xmlns:a16="http://schemas.microsoft.com/office/drawing/2014/main" val="3510679532"/>
                    </a:ext>
                  </a:extLst>
                </a:gridCol>
              </a:tblGrid>
              <a:tr h="262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School name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491304"/>
                  </a:ext>
                </a:extLst>
              </a:tr>
              <a:tr h="262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 of event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43496"/>
                  </a:ext>
                </a:extLst>
              </a:tr>
              <a:tr h="10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Contact email, telephone number and name of person organising event: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(For use of LCR Careers Hub only to contact you if we have any questions).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22563"/>
                  </a:ext>
                </a:extLst>
              </a:tr>
              <a:tr h="834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Event title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(Include brief details about the event and what would be expected of business contact)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349672"/>
                  </a:ext>
                </a:extLst>
              </a:tr>
              <a:tr h="484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 group(s) involved &amp; how many pupils/groups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625046"/>
                  </a:ext>
                </a:extLst>
              </a:tr>
              <a:tr h="102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Date, start time and duration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(Please include the timings the business needs to be there and from and what breaks included, if any).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03535"/>
                  </a:ext>
                </a:extLst>
              </a:tr>
              <a:tr h="70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Please specify type of employer(s)/business sector(s) you are interested in inviting to the event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25670" marB="256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83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723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Lawrence</dc:creator>
  <cp:lastModifiedBy>Charlotte Lawrence</cp:lastModifiedBy>
  <cp:revision>1</cp:revision>
  <dcterms:created xsi:type="dcterms:W3CDTF">2022-01-25T12:19:05Z</dcterms:created>
  <dcterms:modified xsi:type="dcterms:W3CDTF">2022-01-25T12:19:51Z</dcterms:modified>
</cp:coreProperties>
</file>