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4" d="100"/>
          <a:sy n="64" d="100"/>
        </p:scale>
        <p:origin x="446"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AA8AA-4103-4ECD-9011-F0ABE8A2DA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F9FB936-ADD4-4F5C-9B0E-2E7442E16C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8FF179B-D8D2-44CF-B6D5-82F753980503}"/>
              </a:ext>
            </a:extLst>
          </p:cNvPr>
          <p:cNvSpPr>
            <a:spLocks noGrp="1"/>
          </p:cNvSpPr>
          <p:nvPr>
            <p:ph type="dt" sz="half" idx="10"/>
          </p:nvPr>
        </p:nvSpPr>
        <p:spPr/>
        <p:txBody>
          <a:bodyPr/>
          <a:lstStyle/>
          <a:p>
            <a:fld id="{8325FBF7-EA12-4BEC-B506-C38316A1BB7F}" type="datetimeFigureOut">
              <a:rPr lang="en-GB" smtClean="0"/>
              <a:t>01/03/2022</a:t>
            </a:fld>
            <a:endParaRPr lang="en-GB" dirty="0"/>
          </a:p>
        </p:txBody>
      </p:sp>
      <p:sp>
        <p:nvSpPr>
          <p:cNvPr id="5" name="Footer Placeholder 4">
            <a:extLst>
              <a:ext uri="{FF2B5EF4-FFF2-40B4-BE49-F238E27FC236}">
                <a16:creationId xmlns:a16="http://schemas.microsoft.com/office/drawing/2014/main" id="{3234BA5E-3231-44F7-9BF6-D4DFEB9CC39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3DEB2AA-A720-43FD-83BC-1855C33F17C0}"/>
              </a:ext>
            </a:extLst>
          </p:cNvPr>
          <p:cNvSpPr>
            <a:spLocks noGrp="1"/>
          </p:cNvSpPr>
          <p:nvPr>
            <p:ph type="sldNum" sz="quarter" idx="12"/>
          </p:nvPr>
        </p:nvSpPr>
        <p:spPr/>
        <p:txBody>
          <a:bodyPr/>
          <a:lstStyle/>
          <a:p>
            <a:fld id="{0E66EC46-0C29-45F5-94F7-4E9EF9707ABE}" type="slidenum">
              <a:rPr lang="en-GB" smtClean="0"/>
              <a:t>‹#›</a:t>
            </a:fld>
            <a:endParaRPr lang="en-GB" dirty="0"/>
          </a:p>
        </p:txBody>
      </p:sp>
    </p:spTree>
    <p:extLst>
      <p:ext uri="{BB962C8B-B14F-4D97-AF65-F5344CB8AC3E}">
        <p14:creationId xmlns:p14="http://schemas.microsoft.com/office/powerpoint/2010/main" val="767432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1A0AF-EE35-47FD-AEFA-6651D6CE220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44B01DC-BAF1-4BD2-8F40-D4CB0E03AE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901BB03-6D0F-42FE-87AC-D559D8DF977E}"/>
              </a:ext>
            </a:extLst>
          </p:cNvPr>
          <p:cNvSpPr>
            <a:spLocks noGrp="1"/>
          </p:cNvSpPr>
          <p:nvPr>
            <p:ph type="dt" sz="half" idx="10"/>
          </p:nvPr>
        </p:nvSpPr>
        <p:spPr/>
        <p:txBody>
          <a:bodyPr/>
          <a:lstStyle/>
          <a:p>
            <a:fld id="{8325FBF7-EA12-4BEC-B506-C38316A1BB7F}" type="datetimeFigureOut">
              <a:rPr lang="en-GB" smtClean="0"/>
              <a:t>01/03/2022</a:t>
            </a:fld>
            <a:endParaRPr lang="en-GB" dirty="0"/>
          </a:p>
        </p:txBody>
      </p:sp>
      <p:sp>
        <p:nvSpPr>
          <p:cNvPr id="5" name="Footer Placeholder 4">
            <a:extLst>
              <a:ext uri="{FF2B5EF4-FFF2-40B4-BE49-F238E27FC236}">
                <a16:creationId xmlns:a16="http://schemas.microsoft.com/office/drawing/2014/main" id="{8DE1DCF7-7AB7-4A4A-9F45-B7B600EDF65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787E5C9-03B9-4C8F-867C-A6100BF08F42}"/>
              </a:ext>
            </a:extLst>
          </p:cNvPr>
          <p:cNvSpPr>
            <a:spLocks noGrp="1"/>
          </p:cNvSpPr>
          <p:nvPr>
            <p:ph type="sldNum" sz="quarter" idx="12"/>
          </p:nvPr>
        </p:nvSpPr>
        <p:spPr/>
        <p:txBody>
          <a:bodyPr/>
          <a:lstStyle/>
          <a:p>
            <a:fld id="{0E66EC46-0C29-45F5-94F7-4E9EF9707ABE}" type="slidenum">
              <a:rPr lang="en-GB" smtClean="0"/>
              <a:t>‹#›</a:t>
            </a:fld>
            <a:endParaRPr lang="en-GB" dirty="0"/>
          </a:p>
        </p:txBody>
      </p:sp>
    </p:spTree>
    <p:extLst>
      <p:ext uri="{BB962C8B-B14F-4D97-AF65-F5344CB8AC3E}">
        <p14:creationId xmlns:p14="http://schemas.microsoft.com/office/powerpoint/2010/main" val="3548067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2FF5E8-B631-4577-B926-1CC04303105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1F6C7C2-0833-44F1-9743-5BF8D9CC04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FC1860-9208-4399-A31B-1A6D6DC66C65}"/>
              </a:ext>
            </a:extLst>
          </p:cNvPr>
          <p:cNvSpPr>
            <a:spLocks noGrp="1"/>
          </p:cNvSpPr>
          <p:nvPr>
            <p:ph type="dt" sz="half" idx="10"/>
          </p:nvPr>
        </p:nvSpPr>
        <p:spPr/>
        <p:txBody>
          <a:bodyPr/>
          <a:lstStyle/>
          <a:p>
            <a:fld id="{8325FBF7-EA12-4BEC-B506-C38316A1BB7F}" type="datetimeFigureOut">
              <a:rPr lang="en-GB" smtClean="0"/>
              <a:t>01/03/2022</a:t>
            </a:fld>
            <a:endParaRPr lang="en-GB" dirty="0"/>
          </a:p>
        </p:txBody>
      </p:sp>
      <p:sp>
        <p:nvSpPr>
          <p:cNvPr id="5" name="Footer Placeholder 4">
            <a:extLst>
              <a:ext uri="{FF2B5EF4-FFF2-40B4-BE49-F238E27FC236}">
                <a16:creationId xmlns:a16="http://schemas.microsoft.com/office/drawing/2014/main" id="{19CE3C0A-118E-46B4-8947-ADE1E301999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CE97E43-8A8D-449D-AEA7-E54D0D59954A}"/>
              </a:ext>
            </a:extLst>
          </p:cNvPr>
          <p:cNvSpPr>
            <a:spLocks noGrp="1"/>
          </p:cNvSpPr>
          <p:nvPr>
            <p:ph type="sldNum" sz="quarter" idx="12"/>
          </p:nvPr>
        </p:nvSpPr>
        <p:spPr/>
        <p:txBody>
          <a:bodyPr/>
          <a:lstStyle/>
          <a:p>
            <a:fld id="{0E66EC46-0C29-45F5-94F7-4E9EF9707ABE}" type="slidenum">
              <a:rPr lang="en-GB" smtClean="0"/>
              <a:t>‹#›</a:t>
            </a:fld>
            <a:endParaRPr lang="en-GB" dirty="0"/>
          </a:p>
        </p:txBody>
      </p:sp>
    </p:spTree>
    <p:extLst>
      <p:ext uri="{BB962C8B-B14F-4D97-AF65-F5344CB8AC3E}">
        <p14:creationId xmlns:p14="http://schemas.microsoft.com/office/powerpoint/2010/main" val="848600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7A6B2-1240-4F6E-8009-8DFD471A25A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40F3631-0847-433B-A447-F542EC413C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3A9E72-D607-49CC-8A53-B2169C53DABC}"/>
              </a:ext>
            </a:extLst>
          </p:cNvPr>
          <p:cNvSpPr>
            <a:spLocks noGrp="1"/>
          </p:cNvSpPr>
          <p:nvPr>
            <p:ph type="dt" sz="half" idx="10"/>
          </p:nvPr>
        </p:nvSpPr>
        <p:spPr/>
        <p:txBody>
          <a:bodyPr/>
          <a:lstStyle/>
          <a:p>
            <a:fld id="{8325FBF7-EA12-4BEC-B506-C38316A1BB7F}" type="datetimeFigureOut">
              <a:rPr lang="en-GB" smtClean="0"/>
              <a:t>01/03/2022</a:t>
            </a:fld>
            <a:endParaRPr lang="en-GB" dirty="0"/>
          </a:p>
        </p:txBody>
      </p:sp>
      <p:sp>
        <p:nvSpPr>
          <p:cNvPr id="5" name="Footer Placeholder 4">
            <a:extLst>
              <a:ext uri="{FF2B5EF4-FFF2-40B4-BE49-F238E27FC236}">
                <a16:creationId xmlns:a16="http://schemas.microsoft.com/office/drawing/2014/main" id="{1E05CE3B-7840-4518-A731-3EA8D622855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1CA1DCA-E204-46AE-91BF-016FCC8A3B3F}"/>
              </a:ext>
            </a:extLst>
          </p:cNvPr>
          <p:cNvSpPr>
            <a:spLocks noGrp="1"/>
          </p:cNvSpPr>
          <p:nvPr>
            <p:ph type="sldNum" sz="quarter" idx="12"/>
          </p:nvPr>
        </p:nvSpPr>
        <p:spPr/>
        <p:txBody>
          <a:bodyPr/>
          <a:lstStyle/>
          <a:p>
            <a:fld id="{0E66EC46-0C29-45F5-94F7-4E9EF9707ABE}" type="slidenum">
              <a:rPr lang="en-GB" smtClean="0"/>
              <a:t>‹#›</a:t>
            </a:fld>
            <a:endParaRPr lang="en-GB" dirty="0"/>
          </a:p>
        </p:txBody>
      </p:sp>
    </p:spTree>
    <p:extLst>
      <p:ext uri="{BB962C8B-B14F-4D97-AF65-F5344CB8AC3E}">
        <p14:creationId xmlns:p14="http://schemas.microsoft.com/office/powerpoint/2010/main" val="946016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64DF1-383C-4786-9186-EA04DBEDD2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B5D56EE-7E74-4D59-95E7-329287BA2B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8C0D906-ACA5-4E7A-BC98-4DCA6ACC1604}"/>
              </a:ext>
            </a:extLst>
          </p:cNvPr>
          <p:cNvSpPr>
            <a:spLocks noGrp="1"/>
          </p:cNvSpPr>
          <p:nvPr>
            <p:ph type="dt" sz="half" idx="10"/>
          </p:nvPr>
        </p:nvSpPr>
        <p:spPr/>
        <p:txBody>
          <a:bodyPr/>
          <a:lstStyle/>
          <a:p>
            <a:fld id="{8325FBF7-EA12-4BEC-B506-C38316A1BB7F}" type="datetimeFigureOut">
              <a:rPr lang="en-GB" smtClean="0"/>
              <a:t>01/03/2022</a:t>
            </a:fld>
            <a:endParaRPr lang="en-GB" dirty="0"/>
          </a:p>
        </p:txBody>
      </p:sp>
      <p:sp>
        <p:nvSpPr>
          <p:cNvPr id="5" name="Footer Placeholder 4">
            <a:extLst>
              <a:ext uri="{FF2B5EF4-FFF2-40B4-BE49-F238E27FC236}">
                <a16:creationId xmlns:a16="http://schemas.microsoft.com/office/drawing/2014/main" id="{76A62A9A-E1C0-4584-9B57-91FC403CD0A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BE00936-64C7-416F-BCE2-5ED03B9E523B}"/>
              </a:ext>
            </a:extLst>
          </p:cNvPr>
          <p:cNvSpPr>
            <a:spLocks noGrp="1"/>
          </p:cNvSpPr>
          <p:nvPr>
            <p:ph type="sldNum" sz="quarter" idx="12"/>
          </p:nvPr>
        </p:nvSpPr>
        <p:spPr/>
        <p:txBody>
          <a:bodyPr/>
          <a:lstStyle/>
          <a:p>
            <a:fld id="{0E66EC46-0C29-45F5-94F7-4E9EF9707ABE}" type="slidenum">
              <a:rPr lang="en-GB" smtClean="0"/>
              <a:t>‹#›</a:t>
            </a:fld>
            <a:endParaRPr lang="en-GB" dirty="0"/>
          </a:p>
        </p:txBody>
      </p:sp>
    </p:spTree>
    <p:extLst>
      <p:ext uri="{BB962C8B-B14F-4D97-AF65-F5344CB8AC3E}">
        <p14:creationId xmlns:p14="http://schemas.microsoft.com/office/powerpoint/2010/main" val="1775822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29776-19E3-49A7-BB44-A5FCBD3B3D2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26F5BE0-AC4D-4755-B9B6-6C5D006B7F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6EEA78-C08C-42F4-908A-5C5EF46E77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759B061-C6E2-4F87-B3AF-0656A22BB654}"/>
              </a:ext>
            </a:extLst>
          </p:cNvPr>
          <p:cNvSpPr>
            <a:spLocks noGrp="1"/>
          </p:cNvSpPr>
          <p:nvPr>
            <p:ph type="dt" sz="half" idx="10"/>
          </p:nvPr>
        </p:nvSpPr>
        <p:spPr/>
        <p:txBody>
          <a:bodyPr/>
          <a:lstStyle/>
          <a:p>
            <a:fld id="{8325FBF7-EA12-4BEC-B506-C38316A1BB7F}" type="datetimeFigureOut">
              <a:rPr lang="en-GB" smtClean="0"/>
              <a:t>01/03/2022</a:t>
            </a:fld>
            <a:endParaRPr lang="en-GB" dirty="0"/>
          </a:p>
        </p:txBody>
      </p:sp>
      <p:sp>
        <p:nvSpPr>
          <p:cNvPr id="6" name="Footer Placeholder 5">
            <a:extLst>
              <a:ext uri="{FF2B5EF4-FFF2-40B4-BE49-F238E27FC236}">
                <a16:creationId xmlns:a16="http://schemas.microsoft.com/office/drawing/2014/main" id="{B4B167DB-3C18-4CE8-B11E-818B236E0FC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9AD13254-28F3-490D-8016-DD1C9B68C7DB}"/>
              </a:ext>
            </a:extLst>
          </p:cNvPr>
          <p:cNvSpPr>
            <a:spLocks noGrp="1"/>
          </p:cNvSpPr>
          <p:nvPr>
            <p:ph type="sldNum" sz="quarter" idx="12"/>
          </p:nvPr>
        </p:nvSpPr>
        <p:spPr/>
        <p:txBody>
          <a:bodyPr/>
          <a:lstStyle/>
          <a:p>
            <a:fld id="{0E66EC46-0C29-45F5-94F7-4E9EF9707ABE}" type="slidenum">
              <a:rPr lang="en-GB" smtClean="0"/>
              <a:t>‹#›</a:t>
            </a:fld>
            <a:endParaRPr lang="en-GB" dirty="0"/>
          </a:p>
        </p:txBody>
      </p:sp>
    </p:spTree>
    <p:extLst>
      <p:ext uri="{BB962C8B-B14F-4D97-AF65-F5344CB8AC3E}">
        <p14:creationId xmlns:p14="http://schemas.microsoft.com/office/powerpoint/2010/main" val="1616875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723BB-989C-4909-BF5B-F59D37F1464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3E315C1-AD97-4CE4-B935-36178F0A21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5A4492-C07C-4C4D-A424-DF40204EAC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83B67D1-F71F-4140-9916-9122C6A56E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83D30C-8F66-4B0B-A2A4-8F0E19CB65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744D02B-BFEA-47F5-8C5A-3164D5D0C5C9}"/>
              </a:ext>
            </a:extLst>
          </p:cNvPr>
          <p:cNvSpPr>
            <a:spLocks noGrp="1"/>
          </p:cNvSpPr>
          <p:nvPr>
            <p:ph type="dt" sz="half" idx="10"/>
          </p:nvPr>
        </p:nvSpPr>
        <p:spPr/>
        <p:txBody>
          <a:bodyPr/>
          <a:lstStyle/>
          <a:p>
            <a:fld id="{8325FBF7-EA12-4BEC-B506-C38316A1BB7F}" type="datetimeFigureOut">
              <a:rPr lang="en-GB" smtClean="0"/>
              <a:t>01/03/2022</a:t>
            </a:fld>
            <a:endParaRPr lang="en-GB" dirty="0"/>
          </a:p>
        </p:txBody>
      </p:sp>
      <p:sp>
        <p:nvSpPr>
          <p:cNvPr id="8" name="Footer Placeholder 7">
            <a:extLst>
              <a:ext uri="{FF2B5EF4-FFF2-40B4-BE49-F238E27FC236}">
                <a16:creationId xmlns:a16="http://schemas.microsoft.com/office/drawing/2014/main" id="{EB7A27B0-846B-4FC8-AD07-34A3EF1684AE}"/>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070A40F4-3FF0-4927-88EF-995A61BABE14}"/>
              </a:ext>
            </a:extLst>
          </p:cNvPr>
          <p:cNvSpPr>
            <a:spLocks noGrp="1"/>
          </p:cNvSpPr>
          <p:nvPr>
            <p:ph type="sldNum" sz="quarter" idx="12"/>
          </p:nvPr>
        </p:nvSpPr>
        <p:spPr/>
        <p:txBody>
          <a:bodyPr/>
          <a:lstStyle/>
          <a:p>
            <a:fld id="{0E66EC46-0C29-45F5-94F7-4E9EF9707ABE}" type="slidenum">
              <a:rPr lang="en-GB" smtClean="0"/>
              <a:t>‹#›</a:t>
            </a:fld>
            <a:endParaRPr lang="en-GB" dirty="0"/>
          </a:p>
        </p:txBody>
      </p:sp>
    </p:spTree>
    <p:extLst>
      <p:ext uri="{BB962C8B-B14F-4D97-AF65-F5344CB8AC3E}">
        <p14:creationId xmlns:p14="http://schemas.microsoft.com/office/powerpoint/2010/main" val="1263710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3E674-F139-4898-A1EC-65DB14DCD30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D73E88D-846C-49BA-84F0-C3B1337AF239}"/>
              </a:ext>
            </a:extLst>
          </p:cNvPr>
          <p:cNvSpPr>
            <a:spLocks noGrp="1"/>
          </p:cNvSpPr>
          <p:nvPr>
            <p:ph type="dt" sz="half" idx="10"/>
          </p:nvPr>
        </p:nvSpPr>
        <p:spPr/>
        <p:txBody>
          <a:bodyPr/>
          <a:lstStyle/>
          <a:p>
            <a:fld id="{8325FBF7-EA12-4BEC-B506-C38316A1BB7F}" type="datetimeFigureOut">
              <a:rPr lang="en-GB" smtClean="0"/>
              <a:t>01/03/2022</a:t>
            </a:fld>
            <a:endParaRPr lang="en-GB" dirty="0"/>
          </a:p>
        </p:txBody>
      </p:sp>
      <p:sp>
        <p:nvSpPr>
          <p:cNvPr id="4" name="Footer Placeholder 3">
            <a:extLst>
              <a:ext uri="{FF2B5EF4-FFF2-40B4-BE49-F238E27FC236}">
                <a16:creationId xmlns:a16="http://schemas.microsoft.com/office/drawing/2014/main" id="{A08B2F1F-1471-4E0A-B1E1-BE383394CF8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DD278DB9-A5B4-4064-B32C-917FD62A14A7}"/>
              </a:ext>
            </a:extLst>
          </p:cNvPr>
          <p:cNvSpPr>
            <a:spLocks noGrp="1"/>
          </p:cNvSpPr>
          <p:nvPr>
            <p:ph type="sldNum" sz="quarter" idx="12"/>
          </p:nvPr>
        </p:nvSpPr>
        <p:spPr/>
        <p:txBody>
          <a:bodyPr/>
          <a:lstStyle/>
          <a:p>
            <a:fld id="{0E66EC46-0C29-45F5-94F7-4E9EF9707ABE}" type="slidenum">
              <a:rPr lang="en-GB" smtClean="0"/>
              <a:t>‹#›</a:t>
            </a:fld>
            <a:endParaRPr lang="en-GB" dirty="0"/>
          </a:p>
        </p:txBody>
      </p:sp>
    </p:spTree>
    <p:extLst>
      <p:ext uri="{BB962C8B-B14F-4D97-AF65-F5344CB8AC3E}">
        <p14:creationId xmlns:p14="http://schemas.microsoft.com/office/powerpoint/2010/main" val="816440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F809CA-91EC-48C2-86A1-07FDBF02F993}"/>
              </a:ext>
            </a:extLst>
          </p:cNvPr>
          <p:cNvSpPr>
            <a:spLocks noGrp="1"/>
          </p:cNvSpPr>
          <p:nvPr>
            <p:ph type="dt" sz="half" idx="10"/>
          </p:nvPr>
        </p:nvSpPr>
        <p:spPr/>
        <p:txBody>
          <a:bodyPr/>
          <a:lstStyle/>
          <a:p>
            <a:fld id="{8325FBF7-EA12-4BEC-B506-C38316A1BB7F}" type="datetimeFigureOut">
              <a:rPr lang="en-GB" smtClean="0"/>
              <a:t>01/03/2022</a:t>
            </a:fld>
            <a:endParaRPr lang="en-GB" dirty="0"/>
          </a:p>
        </p:txBody>
      </p:sp>
      <p:sp>
        <p:nvSpPr>
          <p:cNvPr id="3" name="Footer Placeholder 2">
            <a:extLst>
              <a:ext uri="{FF2B5EF4-FFF2-40B4-BE49-F238E27FC236}">
                <a16:creationId xmlns:a16="http://schemas.microsoft.com/office/drawing/2014/main" id="{964DA596-8079-4338-8056-D4B2E90BE51C}"/>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F5312585-77EC-4FB3-A096-3A72F212D223}"/>
              </a:ext>
            </a:extLst>
          </p:cNvPr>
          <p:cNvSpPr>
            <a:spLocks noGrp="1"/>
          </p:cNvSpPr>
          <p:nvPr>
            <p:ph type="sldNum" sz="quarter" idx="12"/>
          </p:nvPr>
        </p:nvSpPr>
        <p:spPr/>
        <p:txBody>
          <a:bodyPr/>
          <a:lstStyle/>
          <a:p>
            <a:fld id="{0E66EC46-0C29-45F5-94F7-4E9EF9707ABE}" type="slidenum">
              <a:rPr lang="en-GB" smtClean="0"/>
              <a:t>‹#›</a:t>
            </a:fld>
            <a:endParaRPr lang="en-GB" dirty="0"/>
          </a:p>
        </p:txBody>
      </p:sp>
    </p:spTree>
    <p:extLst>
      <p:ext uri="{BB962C8B-B14F-4D97-AF65-F5344CB8AC3E}">
        <p14:creationId xmlns:p14="http://schemas.microsoft.com/office/powerpoint/2010/main" val="4017302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1965D-8122-4DDC-A5D4-71FFD4A9D9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9675D69-D606-478D-BB8D-189133049E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4915404-4C0B-4A02-84C9-68F3F849D0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D885B6-2FA0-4BED-A5BD-709AD200F256}"/>
              </a:ext>
            </a:extLst>
          </p:cNvPr>
          <p:cNvSpPr>
            <a:spLocks noGrp="1"/>
          </p:cNvSpPr>
          <p:nvPr>
            <p:ph type="dt" sz="half" idx="10"/>
          </p:nvPr>
        </p:nvSpPr>
        <p:spPr/>
        <p:txBody>
          <a:bodyPr/>
          <a:lstStyle/>
          <a:p>
            <a:fld id="{8325FBF7-EA12-4BEC-B506-C38316A1BB7F}" type="datetimeFigureOut">
              <a:rPr lang="en-GB" smtClean="0"/>
              <a:t>01/03/2022</a:t>
            </a:fld>
            <a:endParaRPr lang="en-GB" dirty="0"/>
          </a:p>
        </p:txBody>
      </p:sp>
      <p:sp>
        <p:nvSpPr>
          <p:cNvPr id="6" name="Footer Placeholder 5">
            <a:extLst>
              <a:ext uri="{FF2B5EF4-FFF2-40B4-BE49-F238E27FC236}">
                <a16:creationId xmlns:a16="http://schemas.microsoft.com/office/drawing/2014/main" id="{5951D80F-640C-4A46-8D99-172FA7A42E59}"/>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973EC1DB-7432-4944-814A-F590B14BE670}"/>
              </a:ext>
            </a:extLst>
          </p:cNvPr>
          <p:cNvSpPr>
            <a:spLocks noGrp="1"/>
          </p:cNvSpPr>
          <p:nvPr>
            <p:ph type="sldNum" sz="quarter" idx="12"/>
          </p:nvPr>
        </p:nvSpPr>
        <p:spPr/>
        <p:txBody>
          <a:bodyPr/>
          <a:lstStyle/>
          <a:p>
            <a:fld id="{0E66EC46-0C29-45F5-94F7-4E9EF9707ABE}" type="slidenum">
              <a:rPr lang="en-GB" smtClean="0"/>
              <a:t>‹#›</a:t>
            </a:fld>
            <a:endParaRPr lang="en-GB" dirty="0"/>
          </a:p>
        </p:txBody>
      </p:sp>
    </p:spTree>
    <p:extLst>
      <p:ext uri="{BB962C8B-B14F-4D97-AF65-F5344CB8AC3E}">
        <p14:creationId xmlns:p14="http://schemas.microsoft.com/office/powerpoint/2010/main" val="3916273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7130C-CB53-4CC0-9C1B-283B69C12A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2449C7E-A604-444A-8C7C-4733CE02BE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CE6B6900-95B4-4FD7-86C9-E7A029D8A8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50039D-F383-4F8D-8203-202CE73CB041}"/>
              </a:ext>
            </a:extLst>
          </p:cNvPr>
          <p:cNvSpPr>
            <a:spLocks noGrp="1"/>
          </p:cNvSpPr>
          <p:nvPr>
            <p:ph type="dt" sz="half" idx="10"/>
          </p:nvPr>
        </p:nvSpPr>
        <p:spPr/>
        <p:txBody>
          <a:bodyPr/>
          <a:lstStyle/>
          <a:p>
            <a:fld id="{8325FBF7-EA12-4BEC-B506-C38316A1BB7F}" type="datetimeFigureOut">
              <a:rPr lang="en-GB" smtClean="0"/>
              <a:t>01/03/2022</a:t>
            </a:fld>
            <a:endParaRPr lang="en-GB" dirty="0"/>
          </a:p>
        </p:txBody>
      </p:sp>
      <p:sp>
        <p:nvSpPr>
          <p:cNvPr id="6" name="Footer Placeholder 5">
            <a:extLst>
              <a:ext uri="{FF2B5EF4-FFF2-40B4-BE49-F238E27FC236}">
                <a16:creationId xmlns:a16="http://schemas.microsoft.com/office/drawing/2014/main" id="{0156A56E-29BF-41E5-82E4-649218399F3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FCEC0ABD-5CB0-42BD-A35B-5F16DAA78BE7}"/>
              </a:ext>
            </a:extLst>
          </p:cNvPr>
          <p:cNvSpPr>
            <a:spLocks noGrp="1"/>
          </p:cNvSpPr>
          <p:nvPr>
            <p:ph type="sldNum" sz="quarter" idx="12"/>
          </p:nvPr>
        </p:nvSpPr>
        <p:spPr/>
        <p:txBody>
          <a:bodyPr/>
          <a:lstStyle/>
          <a:p>
            <a:fld id="{0E66EC46-0C29-45F5-94F7-4E9EF9707ABE}" type="slidenum">
              <a:rPr lang="en-GB" smtClean="0"/>
              <a:t>‹#›</a:t>
            </a:fld>
            <a:endParaRPr lang="en-GB" dirty="0"/>
          </a:p>
        </p:txBody>
      </p:sp>
    </p:spTree>
    <p:extLst>
      <p:ext uri="{BB962C8B-B14F-4D97-AF65-F5344CB8AC3E}">
        <p14:creationId xmlns:p14="http://schemas.microsoft.com/office/powerpoint/2010/main" val="2069733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363FEF-FE7D-4FC7-BC2D-BED36A4742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1AEDABF-6637-4BA4-96AC-D405C13ABB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AEFCFC-2097-4BBB-A8BC-ACC4E80B6C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25FBF7-EA12-4BEC-B506-C38316A1BB7F}" type="datetimeFigureOut">
              <a:rPr lang="en-GB" smtClean="0"/>
              <a:t>01/03/2022</a:t>
            </a:fld>
            <a:endParaRPr lang="en-GB" dirty="0"/>
          </a:p>
        </p:txBody>
      </p:sp>
      <p:sp>
        <p:nvSpPr>
          <p:cNvPr id="5" name="Footer Placeholder 4">
            <a:extLst>
              <a:ext uri="{FF2B5EF4-FFF2-40B4-BE49-F238E27FC236}">
                <a16:creationId xmlns:a16="http://schemas.microsoft.com/office/drawing/2014/main" id="{02FB487A-3546-47AD-B48B-31E86DC444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A8EDABE1-47FC-4233-A51D-9C040C4D73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66EC46-0C29-45F5-94F7-4E9EF9707ABE}" type="slidenum">
              <a:rPr lang="en-GB" smtClean="0"/>
              <a:t>‹#›</a:t>
            </a:fld>
            <a:endParaRPr lang="en-GB" dirty="0"/>
          </a:p>
        </p:txBody>
      </p:sp>
    </p:spTree>
    <p:extLst>
      <p:ext uri="{BB962C8B-B14F-4D97-AF65-F5344CB8AC3E}">
        <p14:creationId xmlns:p14="http://schemas.microsoft.com/office/powerpoint/2010/main" val="49136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us02web.zoom.us/j/81711551450?pwd=SVNFdXdiQmhWRDZDNVhuOUVtcjY0QT09" TargetMode="External"/><Relationship Id="rId5" Type="http://schemas.openxmlformats.org/officeDocument/2006/relationships/image" Target="../media/image4.png"/><Relationship Id="rId10" Type="http://schemas.openxmlformats.org/officeDocument/2006/relationships/hyperlink" Target="http://www.jacobs.com/" TargetMode="External"/><Relationship Id="rId4" Type="http://schemas.openxmlformats.org/officeDocument/2006/relationships/image" Target="../media/image3.svg"/><Relationship Id="rId9" Type="http://schemas.openxmlformats.org/officeDocument/2006/relationships/hyperlink" Target="https://www.jacobs.com/sites/default/files/2020-08/Jacobs-Advancing-Justice-and-Equality.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drawing, food&#10;&#10;Description automatically generated">
            <a:extLst>
              <a:ext uri="{FF2B5EF4-FFF2-40B4-BE49-F238E27FC236}">
                <a16:creationId xmlns:a16="http://schemas.microsoft.com/office/drawing/2014/main" id="{EB0AEABB-F656-4A06-B30E-6068BCE0EF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5087" y="158808"/>
            <a:ext cx="2172553" cy="1034918"/>
          </a:xfrm>
          <a:prstGeom prst="rect">
            <a:avLst/>
          </a:prstGeom>
        </p:spPr>
      </p:pic>
      <p:pic>
        <p:nvPicPr>
          <p:cNvPr id="5" name="Graphic 4">
            <a:extLst>
              <a:ext uri="{FF2B5EF4-FFF2-40B4-BE49-F238E27FC236}">
                <a16:creationId xmlns:a16="http://schemas.microsoft.com/office/drawing/2014/main" id="{22527893-0CB3-4B7C-BCC6-A40D90A1D1B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flipH="1" flipV="1">
            <a:off x="78869" y="164783"/>
            <a:ext cx="709785" cy="6436042"/>
          </a:xfrm>
          <a:prstGeom prst="rect">
            <a:avLst/>
          </a:prstGeom>
        </p:spPr>
      </p:pic>
      <p:pic>
        <p:nvPicPr>
          <p:cNvPr id="6" name="Picture 5" descr="A close up of a logo&#10;&#10;Description automatically generated">
            <a:extLst>
              <a:ext uri="{FF2B5EF4-FFF2-40B4-BE49-F238E27FC236}">
                <a16:creationId xmlns:a16="http://schemas.microsoft.com/office/drawing/2014/main" id="{FC2F6AAD-9051-467B-9831-95CCAEED70CC}"/>
              </a:ext>
            </a:extLst>
          </p:cNvPr>
          <p:cNvPicPr>
            <a:picLocks noChangeAspect="1"/>
          </p:cNvPicPr>
          <p:nvPr/>
        </p:nvPicPr>
        <p:blipFill rotWithShape="1">
          <a:blip r:embed="rId5">
            <a:extLst>
              <a:ext uri="{28A0092B-C50C-407E-A947-70E740481C1C}">
                <a14:useLocalDpi xmlns:a14="http://schemas.microsoft.com/office/drawing/2010/main" val="0"/>
              </a:ext>
            </a:extLst>
          </a:blip>
          <a:srcRect b="6826"/>
          <a:stretch/>
        </p:blipFill>
        <p:spPr>
          <a:xfrm>
            <a:off x="10469456" y="0"/>
            <a:ext cx="1384610" cy="1287117"/>
          </a:xfrm>
          <a:prstGeom prst="rect">
            <a:avLst/>
          </a:prstGeom>
        </p:spPr>
      </p:pic>
      <p:sp>
        <p:nvSpPr>
          <p:cNvPr id="10" name="Subtitle 6">
            <a:extLst>
              <a:ext uri="{FF2B5EF4-FFF2-40B4-BE49-F238E27FC236}">
                <a16:creationId xmlns:a16="http://schemas.microsoft.com/office/drawing/2014/main" id="{E1D18F54-A9E6-4983-9089-F8725CF44382}"/>
              </a:ext>
            </a:extLst>
          </p:cNvPr>
          <p:cNvSpPr txBox="1">
            <a:spLocks/>
          </p:cNvSpPr>
          <p:nvPr/>
        </p:nvSpPr>
        <p:spPr>
          <a:xfrm>
            <a:off x="6498597" y="1533666"/>
            <a:ext cx="5307443" cy="6797758"/>
          </a:xfrm>
          <a:prstGeom prst="rect">
            <a:avLst/>
          </a:prstGeom>
          <a:noFill/>
        </p:spPr>
        <p:txBody>
          <a:bodyPr vert="horz" wrap="square" lIns="91440" tIns="45720" rIns="91440" bIns="45720" rtlCol="0">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1800" b="1" u="sng" dirty="0">
              <a:ln w="0"/>
              <a:solidFill>
                <a:srgbClr val="E73568"/>
              </a:solidFill>
              <a:effectLst>
                <a:outerShdw blurRad="38100" dist="19050" dir="2700000" algn="tl" rotWithShape="0">
                  <a:schemeClr val="dk1">
                    <a:alpha val="40000"/>
                  </a:schemeClr>
                </a:outerShdw>
              </a:effectLst>
              <a:latin typeface="Comic Sans MS" panose="030F0702030302020204" pitchFamily="66" charset="0"/>
            </a:endParaRPr>
          </a:p>
          <a:p>
            <a:r>
              <a:rPr lang="en-US" sz="1800" b="1" u="sng" dirty="0">
                <a:ln w="0"/>
                <a:effectLst>
                  <a:outerShdw blurRad="38100" dist="19050" dir="2700000" algn="tl" rotWithShape="0">
                    <a:schemeClr val="dk1">
                      <a:alpha val="40000"/>
                    </a:schemeClr>
                  </a:outerShdw>
                </a:effectLst>
                <a:latin typeface="Comic Sans MS" panose="030F0702030302020204" pitchFamily="66" charset="0"/>
              </a:rPr>
              <a:t>NATIONAL CAREERS WEEK</a:t>
            </a:r>
          </a:p>
          <a:p>
            <a:endParaRPr lang="en-US" sz="1800" b="1" u="sng" dirty="0">
              <a:ln w="0"/>
              <a:effectLst>
                <a:outerShdw blurRad="38100" dist="19050" dir="2700000" algn="tl" rotWithShape="0">
                  <a:schemeClr val="dk1">
                    <a:alpha val="40000"/>
                  </a:schemeClr>
                </a:outerShdw>
              </a:effectLst>
              <a:latin typeface="Comic Sans MS" panose="030F0702030302020204" pitchFamily="66" charset="0"/>
            </a:endParaRPr>
          </a:p>
          <a:p>
            <a:r>
              <a:rPr lang="en-US" sz="1800" b="1" dirty="0">
                <a:ln w="0"/>
                <a:effectLst>
                  <a:outerShdw blurRad="38100" dist="19050" dir="2700000" algn="tl" rotWithShape="0">
                    <a:schemeClr val="dk1">
                      <a:alpha val="40000"/>
                    </a:schemeClr>
                  </a:outerShdw>
                </a:effectLst>
                <a:latin typeface="Comic Sans MS" panose="030F0702030302020204" pitchFamily="66" charset="0"/>
              </a:rPr>
              <a:t>10 AM – 11 AM </a:t>
            </a:r>
          </a:p>
          <a:p>
            <a:endParaRPr lang="en-US" sz="1800" b="1" u="sng" dirty="0">
              <a:ln w="0"/>
              <a:effectLst>
                <a:outerShdw blurRad="38100" dist="19050" dir="2700000" algn="tl" rotWithShape="0">
                  <a:schemeClr val="dk1">
                    <a:alpha val="40000"/>
                  </a:schemeClr>
                </a:outerShdw>
              </a:effectLst>
              <a:latin typeface="Comic Sans MS" panose="030F0702030302020204" pitchFamily="66" charset="0"/>
            </a:endParaRPr>
          </a:p>
          <a:p>
            <a:r>
              <a:rPr lang="en-US" sz="1800" b="1" u="sng" dirty="0">
                <a:ln w="0"/>
                <a:effectLst>
                  <a:outerShdw blurRad="38100" dist="19050" dir="2700000" algn="tl" rotWithShape="0">
                    <a:schemeClr val="dk1">
                      <a:alpha val="40000"/>
                    </a:schemeClr>
                  </a:outerShdw>
                </a:effectLst>
                <a:latin typeface="Comic Sans MS" panose="030F0702030302020204" pitchFamily="66" charset="0"/>
                <a:hlinkClick r:id="rId6"/>
              </a:rPr>
              <a:t>Zoom link </a:t>
            </a:r>
            <a:endParaRPr lang="en-US" sz="1800" b="1" u="sng" dirty="0">
              <a:ln w="0"/>
              <a:effectLst>
                <a:outerShdw blurRad="38100" dist="19050" dir="2700000" algn="tl" rotWithShape="0">
                  <a:schemeClr val="dk1">
                    <a:alpha val="40000"/>
                  </a:schemeClr>
                </a:outerShdw>
              </a:effectLst>
              <a:latin typeface="Comic Sans MS" panose="030F0702030302020204" pitchFamily="66" charset="0"/>
            </a:endParaRPr>
          </a:p>
          <a:p>
            <a:endParaRPr lang="en-US" sz="1800" b="1" u="sng" dirty="0">
              <a:ln w="0"/>
              <a:effectLst>
                <a:outerShdw blurRad="38100" dist="19050" dir="2700000" algn="tl" rotWithShape="0">
                  <a:schemeClr val="dk1">
                    <a:alpha val="40000"/>
                  </a:schemeClr>
                </a:outerShdw>
              </a:effectLst>
              <a:latin typeface="Comic Sans MS" panose="030F0702030302020204" pitchFamily="66" charset="0"/>
            </a:endParaRPr>
          </a:p>
          <a:p>
            <a:r>
              <a:rPr lang="en-US" sz="1800" b="1" u="sng" dirty="0">
                <a:ln w="0"/>
                <a:effectLst>
                  <a:outerShdw blurRad="38100" dist="19050" dir="2700000" algn="tl" rotWithShape="0">
                    <a:schemeClr val="dk1">
                      <a:alpha val="40000"/>
                    </a:schemeClr>
                  </a:outerShdw>
                </a:effectLst>
                <a:latin typeface="Comic Sans MS" panose="030F0702030302020204" pitchFamily="66" charset="0"/>
              </a:rPr>
              <a:t>What is an Apprenticeship?</a:t>
            </a:r>
          </a:p>
          <a:p>
            <a:r>
              <a:rPr lang="en-US" sz="1600" dirty="0">
                <a:ln w="0"/>
                <a:effectLst>
                  <a:outerShdw blurRad="38100" dist="19050" dir="2700000" algn="tl" rotWithShape="0">
                    <a:schemeClr val="dk1">
                      <a:alpha val="40000"/>
                    </a:schemeClr>
                  </a:outerShdw>
                </a:effectLst>
                <a:latin typeface="Comic Sans MS" panose="030F0702030302020204" pitchFamily="66" charset="0"/>
              </a:rPr>
              <a:t>Jake Croxton - Apprenticeship Support by Be More </a:t>
            </a:r>
            <a:endParaRPr lang="en-US" sz="1800" dirty="0">
              <a:ln w="0"/>
              <a:effectLst>
                <a:outerShdw blurRad="38100" dist="19050" dir="2700000" algn="tl" rotWithShape="0">
                  <a:schemeClr val="dk1">
                    <a:alpha val="40000"/>
                  </a:schemeClr>
                </a:outerShdw>
              </a:effectLst>
              <a:latin typeface="Comic Sans MS" panose="030F0702030302020204" pitchFamily="66" charset="0"/>
            </a:endParaRPr>
          </a:p>
          <a:p>
            <a:br>
              <a:rPr lang="en-US" sz="1800" b="1" u="sng" dirty="0">
                <a:ln w="0"/>
                <a:effectLst>
                  <a:outerShdw blurRad="38100" dist="19050" dir="2700000" algn="tl" rotWithShape="0">
                    <a:schemeClr val="dk1">
                      <a:alpha val="40000"/>
                    </a:schemeClr>
                  </a:outerShdw>
                </a:effectLst>
                <a:latin typeface="Comic Sans MS" panose="030F0702030302020204" pitchFamily="66" charset="0"/>
              </a:rPr>
            </a:br>
            <a:r>
              <a:rPr lang="en-US" sz="1800" b="1" u="sng" dirty="0">
                <a:ln w="0"/>
                <a:effectLst>
                  <a:outerShdw blurRad="38100" dist="19050" dir="2700000" algn="tl" rotWithShape="0">
                    <a:schemeClr val="dk1">
                      <a:alpha val="40000"/>
                    </a:schemeClr>
                  </a:outerShdw>
                </a:effectLst>
                <a:latin typeface="Comic Sans MS" panose="030F0702030302020204" pitchFamily="66" charset="0"/>
              </a:rPr>
              <a:t>Meet the Jacobs Team</a:t>
            </a:r>
          </a:p>
          <a:p>
            <a:r>
              <a:rPr lang="en-US" sz="1600" dirty="0">
                <a:ln w="0"/>
                <a:effectLst>
                  <a:outerShdw blurRad="38100" dist="19050" dir="2700000" algn="tl" rotWithShape="0">
                    <a:schemeClr val="dk1">
                      <a:alpha val="40000"/>
                    </a:schemeClr>
                  </a:outerShdw>
                </a:effectLst>
                <a:latin typeface="Comic Sans MS" panose="030F0702030302020204" pitchFamily="66" charset="0"/>
              </a:rPr>
              <a:t>Who we are, what we do, our values, local projects</a:t>
            </a:r>
          </a:p>
          <a:p>
            <a:r>
              <a:rPr lang="en-US" sz="1600" dirty="0">
                <a:ln w="0"/>
                <a:effectLst>
                  <a:outerShdw blurRad="38100" dist="19050" dir="2700000" algn="tl" rotWithShape="0">
                    <a:schemeClr val="dk1">
                      <a:alpha val="40000"/>
                    </a:schemeClr>
                  </a:outerShdw>
                </a:effectLst>
                <a:latin typeface="Comic Sans MS" panose="030F0702030302020204" pitchFamily="66" charset="0"/>
              </a:rPr>
              <a:t>Explore Apprenticeship Opportunities</a:t>
            </a:r>
          </a:p>
          <a:p>
            <a:r>
              <a:rPr lang="en-US" sz="1600" dirty="0">
                <a:ln w="0"/>
                <a:effectLst>
                  <a:outerShdw blurRad="38100" dist="19050" dir="2700000" algn="tl" rotWithShape="0">
                    <a:schemeClr val="dk1">
                      <a:alpha val="40000"/>
                    </a:schemeClr>
                  </a:outerShdw>
                </a:effectLst>
                <a:latin typeface="Comic Sans MS" panose="030F0702030302020204" pitchFamily="66" charset="0"/>
              </a:rPr>
              <a:t>Meet and greet with Jacobs Apprentices</a:t>
            </a:r>
            <a:br>
              <a:rPr lang="en-US" sz="1600" dirty="0">
                <a:ln w="0"/>
                <a:solidFill>
                  <a:srgbClr val="E73568"/>
                </a:solidFill>
                <a:effectLst>
                  <a:outerShdw blurRad="38100" dist="19050" dir="2700000" algn="tl" rotWithShape="0">
                    <a:schemeClr val="dk1">
                      <a:alpha val="40000"/>
                    </a:schemeClr>
                  </a:outerShdw>
                </a:effectLst>
                <a:latin typeface="Comic Sans MS" panose="030F0702030302020204" pitchFamily="66" charset="0"/>
              </a:rPr>
            </a:br>
            <a:endParaRPr lang="en-US" sz="1600" dirty="0">
              <a:ln w="0"/>
              <a:solidFill>
                <a:srgbClr val="E73568"/>
              </a:solidFill>
              <a:effectLst>
                <a:outerShdw blurRad="38100" dist="19050" dir="2700000" algn="tl" rotWithShape="0">
                  <a:schemeClr val="dk1">
                    <a:alpha val="40000"/>
                  </a:schemeClr>
                </a:outerShdw>
              </a:effectLst>
              <a:latin typeface="Comic Sans MS" panose="030F0702030302020204" pitchFamily="66" charset="0"/>
            </a:endParaRPr>
          </a:p>
          <a:p>
            <a:endParaRPr lang="en-US" sz="1600" dirty="0">
              <a:ln w="0"/>
              <a:solidFill>
                <a:srgbClr val="E73568"/>
              </a:solidFill>
              <a:effectLst>
                <a:outerShdw blurRad="38100" dist="19050" dir="2700000" algn="tl" rotWithShape="0">
                  <a:schemeClr val="dk1">
                    <a:alpha val="40000"/>
                  </a:schemeClr>
                </a:outerShdw>
              </a:effectLst>
              <a:latin typeface="Comic Sans MS" panose="030F0702030302020204" pitchFamily="66" charset="0"/>
            </a:endParaRPr>
          </a:p>
          <a:p>
            <a:endParaRPr lang="en-US" sz="1600" dirty="0">
              <a:ln w="0"/>
              <a:solidFill>
                <a:srgbClr val="E73568"/>
              </a:solidFill>
              <a:effectLst>
                <a:outerShdw blurRad="38100" dist="19050" dir="2700000" algn="tl" rotWithShape="0">
                  <a:schemeClr val="dk1">
                    <a:alpha val="40000"/>
                  </a:schemeClr>
                </a:outerShdw>
              </a:effectLst>
              <a:latin typeface="Comic Sans MS" panose="030F0702030302020204" pitchFamily="66" charset="0"/>
            </a:endParaRPr>
          </a:p>
          <a:p>
            <a:endParaRPr lang="en-US" sz="1600" dirty="0">
              <a:ln w="0"/>
              <a:solidFill>
                <a:srgbClr val="E73568"/>
              </a:solidFill>
              <a:effectLst>
                <a:outerShdw blurRad="38100" dist="19050" dir="2700000" algn="tl" rotWithShape="0">
                  <a:schemeClr val="dk1">
                    <a:alpha val="40000"/>
                  </a:schemeClr>
                </a:outerShdw>
              </a:effectLst>
              <a:latin typeface="Comic Sans MS" panose="030F0702030302020204" pitchFamily="66" charset="0"/>
            </a:endParaRPr>
          </a:p>
          <a:p>
            <a:endParaRPr lang="en-US" sz="2800" dirty="0">
              <a:ln w="0"/>
              <a:solidFill>
                <a:srgbClr val="E73568"/>
              </a:solidFill>
              <a:effectLst>
                <a:outerShdw blurRad="38100" dist="19050" dir="2700000" algn="tl" rotWithShape="0">
                  <a:schemeClr val="dk1">
                    <a:alpha val="40000"/>
                  </a:schemeClr>
                </a:outerShdw>
              </a:effectLst>
            </a:endParaRPr>
          </a:p>
        </p:txBody>
      </p:sp>
      <p:sp>
        <p:nvSpPr>
          <p:cNvPr id="2" name="Title 1">
            <a:extLst>
              <a:ext uri="{FF2B5EF4-FFF2-40B4-BE49-F238E27FC236}">
                <a16:creationId xmlns:a16="http://schemas.microsoft.com/office/drawing/2014/main" id="{05AE0D3C-9573-42C4-9D97-DB4631EEA203}"/>
              </a:ext>
            </a:extLst>
          </p:cNvPr>
          <p:cNvSpPr>
            <a:spLocks noGrp="1"/>
          </p:cNvSpPr>
          <p:nvPr>
            <p:ph type="ctrTitle"/>
          </p:nvPr>
        </p:nvSpPr>
        <p:spPr>
          <a:xfrm>
            <a:off x="1736643" y="1115851"/>
            <a:ext cx="9425118" cy="1657748"/>
          </a:xfrm>
        </p:spPr>
        <p:txBody>
          <a:bodyPr>
            <a:normAutofit fontScale="90000"/>
          </a:bodyPr>
          <a:lstStyle/>
          <a:p>
            <a:br>
              <a:rPr lang="en-US" sz="3200" b="1" i="1" dirty="0">
                <a:solidFill>
                  <a:srgbClr val="33CCCC"/>
                </a:solidFill>
                <a:latin typeface="Comic Sans MS" panose="030F0702030302020204" pitchFamily="66" charset="0"/>
              </a:rPr>
            </a:br>
            <a:r>
              <a:rPr lang="en-US" sz="3200" b="1" i="1" dirty="0">
                <a:solidFill>
                  <a:srgbClr val="33CCCC"/>
                </a:solidFill>
                <a:latin typeface="Comic Sans MS" panose="030F0702030302020204" pitchFamily="66" charset="0"/>
              </a:rPr>
              <a:t>Jacobs Engineering Apprenticeship Opportunities  </a:t>
            </a:r>
            <a:br>
              <a:rPr lang="en-US" sz="2800" b="1" i="1" dirty="0">
                <a:solidFill>
                  <a:srgbClr val="33CCCC"/>
                </a:solidFill>
                <a:latin typeface="Comic Sans MS" panose="030F0702030302020204" pitchFamily="66" charset="0"/>
              </a:rPr>
            </a:br>
            <a:br>
              <a:rPr lang="en-US" sz="2800" b="1" i="1" dirty="0">
                <a:solidFill>
                  <a:srgbClr val="33CCCC"/>
                </a:solidFill>
                <a:latin typeface="Comic Sans MS" panose="030F0702030302020204" pitchFamily="66" charset="0"/>
              </a:rPr>
            </a:br>
            <a:br>
              <a:rPr lang="en-US" sz="2800" b="1" i="1" dirty="0">
                <a:solidFill>
                  <a:srgbClr val="33CCCC"/>
                </a:solidFill>
                <a:latin typeface="Comic Sans MS" panose="030F0702030302020204" pitchFamily="66" charset="0"/>
              </a:rPr>
            </a:br>
            <a:endParaRPr lang="en-GB" sz="2800" b="1" i="1" dirty="0">
              <a:solidFill>
                <a:srgbClr val="33CCCC"/>
              </a:solidFill>
              <a:latin typeface="Comic Sans MS" panose="030F0702030302020204" pitchFamily="66" charset="0"/>
            </a:endParaRPr>
          </a:p>
        </p:txBody>
      </p:sp>
      <p:pic>
        <p:nvPicPr>
          <p:cNvPr id="14" name="Picture 13">
            <a:extLst>
              <a:ext uri="{FF2B5EF4-FFF2-40B4-BE49-F238E27FC236}">
                <a16:creationId xmlns:a16="http://schemas.microsoft.com/office/drawing/2014/main" id="{22792FD4-DC54-4861-8635-FDACE4524E8A}"/>
              </a:ext>
            </a:extLst>
          </p:cNvPr>
          <p:cNvPicPr>
            <a:picLocks noChangeAspect="1"/>
          </p:cNvPicPr>
          <p:nvPr/>
        </p:nvPicPr>
        <p:blipFill>
          <a:blip r:embed="rId7"/>
          <a:stretch>
            <a:fillRect/>
          </a:stretch>
        </p:blipFill>
        <p:spPr>
          <a:xfrm>
            <a:off x="3576627" y="364204"/>
            <a:ext cx="3352800" cy="751647"/>
          </a:xfrm>
          <a:prstGeom prst="rect">
            <a:avLst/>
          </a:prstGeom>
        </p:spPr>
      </p:pic>
      <p:pic>
        <p:nvPicPr>
          <p:cNvPr id="8" name="Picture 7">
            <a:extLst>
              <a:ext uri="{FF2B5EF4-FFF2-40B4-BE49-F238E27FC236}">
                <a16:creationId xmlns:a16="http://schemas.microsoft.com/office/drawing/2014/main" id="{22B99431-0B08-435C-A08E-2D50CA6C5E5E}"/>
              </a:ext>
            </a:extLst>
          </p:cNvPr>
          <p:cNvPicPr>
            <a:picLocks noChangeAspect="1"/>
          </p:cNvPicPr>
          <p:nvPr/>
        </p:nvPicPr>
        <p:blipFill>
          <a:blip r:embed="rId8"/>
          <a:stretch>
            <a:fillRect/>
          </a:stretch>
        </p:blipFill>
        <p:spPr>
          <a:xfrm>
            <a:off x="7310310" y="417183"/>
            <a:ext cx="3087640" cy="505698"/>
          </a:xfrm>
          <a:prstGeom prst="rect">
            <a:avLst/>
          </a:prstGeom>
        </p:spPr>
      </p:pic>
      <p:sp>
        <p:nvSpPr>
          <p:cNvPr id="9" name="TextBox 8">
            <a:extLst>
              <a:ext uri="{FF2B5EF4-FFF2-40B4-BE49-F238E27FC236}">
                <a16:creationId xmlns:a16="http://schemas.microsoft.com/office/drawing/2014/main" id="{428F5F57-7C61-4BCF-954F-1498B6AA5CA3}"/>
              </a:ext>
            </a:extLst>
          </p:cNvPr>
          <p:cNvSpPr txBox="1"/>
          <p:nvPr/>
        </p:nvSpPr>
        <p:spPr>
          <a:xfrm>
            <a:off x="733476" y="2072894"/>
            <a:ext cx="5892257" cy="4770537"/>
          </a:xfrm>
          <a:prstGeom prst="rect">
            <a:avLst/>
          </a:prstGeom>
          <a:noFill/>
        </p:spPr>
        <p:txBody>
          <a:bodyPr wrap="square" rtlCol="0">
            <a:spAutoFit/>
          </a:bodyPr>
          <a:lstStyle/>
          <a:p>
            <a:pPr marL="457200"/>
            <a:r>
              <a:rPr lang="en-GB" sz="1600" dirty="0">
                <a:effectLst/>
                <a:latin typeface="Comic Sans MS" panose="030F0702030302020204" pitchFamily="66" charset="0"/>
                <a:ea typeface="Calibri" panose="020F0502020204030204" pitchFamily="34" charset="0"/>
              </a:rPr>
              <a:t>Jacobs are looking to attract over 100 Apprentices from all STEAM disciplines to their business in 2022. And the intake starts now!</a:t>
            </a:r>
          </a:p>
          <a:p>
            <a:pPr marL="457200"/>
            <a:r>
              <a:rPr lang="en-GB" sz="1600" dirty="0">
                <a:effectLst/>
                <a:latin typeface="Comic Sans MS" panose="030F0702030302020204" pitchFamily="66" charset="0"/>
                <a:ea typeface="Calibri" panose="020F0502020204030204" pitchFamily="34" charset="0"/>
              </a:rPr>
              <a:t> </a:t>
            </a:r>
          </a:p>
          <a:p>
            <a:pPr marL="457200"/>
            <a:r>
              <a:rPr lang="en-GB" sz="1600" dirty="0">
                <a:effectLst/>
                <a:latin typeface="Comic Sans MS" panose="030F0702030302020204" pitchFamily="66" charset="0"/>
                <a:ea typeface="Calibri" panose="020F0502020204030204" pitchFamily="34" charset="0"/>
              </a:rPr>
              <a:t>We Live Inclusion! It is at the core of our mission, whether it is linked to educational background, geographical location, industry experience, working hours, work patterns, race, ethnicity, culture, religion, gender, sexual orientation, social-economic status or other.  </a:t>
            </a:r>
          </a:p>
          <a:p>
            <a:pPr marL="457200"/>
            <a:r>
              <a:rPr lang="en-GB" sz="1600" dirty="0">
                <a:effectLst/>
                <a:latin typeface="Comic Sans MS" panose="030F0702030302020204" pitchFamily="66" charset="0"/>
                <a:ea typeface="Calibri" panose="020F0502020204030204" pitchFamily="34" charset="0"/>
              </a:rPr>
              <a:t> </a:t>
            </a:r>
          </a:p>
          <a:p>
            <a:pPr marL="457200"/>
            <a:r>
              <a:rPr lang="en-GB" sz="1600" dirty="0">
                <a:effectLst/>
                <a:latin typeface="Comic Sans MS" panose="030F0702030302020204" pitchFamily="66" charset="0"/>
                <a:ea typeface="Calibri" panose="020F0502020204030204" pitchFamily="34" charset="0"/>
              </a:rPr>
              <a:t>This event is linked to our </a:t>
            </a:r>
            <a:r>
              <a:rPr lang="en-GB" sz="1600" u="sng" dirty="0">
                <a:solidFill>
                  <a:srgbClr val="0563C1"/>
                </a:solidFill>
                <a:effectLst/>
                <a:latin typeface="Comic Sans MS" panose="030F0702030302020204" pitchFamily="66" charset="0"/>
                <a:ea typeface="Calibri" panose="020F0502020204030204" pitchFamily="34" charset="0"/>
                <a:hlinkClick r:id="rId9"/>
              </a:rPr>
              <a:t>Action Plan for Advancing Justice and Equality</a:t>
            </a:r>
            <a:r>
              <a:rPr lang="en-GB" sz="1600" dirty="0">
                <a:effectLst/>
                <a:latin typeface="Comic Sans MS" panose="030F0702030302020204" pitchFamily="66" charset="0"/>
                <a:ea typeface="Calibri" panose="020F0502020204030204" pitchFamily="34" charset="0"/>
              </a:rPr>
              <a:t>, focused on increasing the number of Black talent in our company to reflect the societies that we serve, as well as creating inclusive conditions for this workforce to grow and thrive.  </a:t>
            </a:r>
          </a:p>
          <a:p>
            <a:pPr marL="457200"/>
            <a:endParaRPr lang="en-GB" sz="1600" dirty="0">
              <a:latin typeface="Comic Sans MS" panose="030F0702030302020204" pitchFamily="66" charset="0"/>
              <a:ea typeface="Calibri" panose="020F0502020204030204" pitchFamily="34" charset="0"/>
            </a:endParaRPr>
          </a:p>
          <a:p>
            <a:pPr marL="457200"/>
            <a:r>
              <a:rPr lang="en-GB" sz="1600" dirty="0">
                <a:latin typeface="Comic Sans MS" panose="030F0702030302020204" pitchFamily="66" charset="0"/>
                <a:ea typeface="Calibri" panose="020F0502020204030204" pitchFamily="34" charset="0"/>
              </a:rPr>
              <a:t>Jacobs Website visit </a:t>
            </a:r>
            <a:r>
              <a:rPr lang="en-GB" sz="1600" dirty="0">
                <a:effectLst/>
                <a:latin typeface="Comic Sans MS" panose="030F0702030302020204" pitchFamily="66" charset="0"/>
                <a:ea typeface="Calibri" panose="020F0502020204030204" pitchFamily="34" charset="0"/>
              </a:rPr>
              <a:t> </a:t>
            </a:r>
            <a:r>
              <a:rPr lang="en-GB" sz="1600" u="sng" dirty="0">
                <a:solidFill>
                  <a:srgbClr val="0563C1"/>
                </a:solidFill>
                <a:effectLst/>
                <a:latin typeface="Comic Sans MS" panose="030F0702030302020204" pitchFamily="66" charset="0"/>
                <a:ea typeface="Calibri" panose="020F0502020204030204" pitchFamily="34" charset="0"/>
                <a:hlinkClick r:id="rId10"/>
              </a:rPr>
              <a:t>www.jacobs.com</a:t>
            </a:r>
            <a:endParaRPr lang="en-GB" sz="1600" dirty="0">
              <a:effectLst/>
              <a:latin typeface="Comic Sans MS" panose="030F0702030302020204" pitchFamily="66" charset="0"/>
              <a:ea typeface="Calibri" panose="020F0502020204030204" pitchFamily="34" charset="0"/>
            </a:endParaRPr>
          </a:p>
          <a:p>
            <a:pPr marL="457200"/>
            <a:endParaRPr lang="en-GB" sz="1600" dirty="0">
              <a:effectLst/>
              <a:latin typeface="Comic Sans MS" panose="030F0702030302020204" pitchFamily="66" charset="0"/>
              <a:ea typeface="Calibri" panose="020F0502020204030204" pitchFamily="34" charset="0"/>
            </a:endParaRPr>
          </a:p>
        </p:txBody>
      </p:sp>
    </p:spTree>
    <p:extLst>
      <p:ext uri="{BB962C8B-B14F-4D97-AF65-F5344CB8AC3E}">
        <p14:creationId xmlns:p14="http://schemas.microsoft.com/office/powerpoint/2010/main" val="8937426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359</TotalTime>
  <Words>191</Words>
  <Application>Microsoft Office PowerPoint</Application>
  <PresentationFormat>Widescreen</PresentationFormat>
  <Paragraphs>23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 Jacobs Engineering Apprenticeship Opportunities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Apprenticeship Week 2022  Cornerstone Employers   Introduction to …….</dc:title>
  <dc:creator>Gill Walsh</dc:creator>
  <cp:lastModifiedBy>Lesleyann Craig</cp:lastModifiedBy>
  <cp:revision>15</cp:revision>
  <dcterms:created xsi:type="dcterms:W3CDTF">2022-02-04T10:25:33Z</dcterms:created>
  <dcterms:modified xsi:type="dcterms:W3CDTF">2022-03-01T11:29:59Z</dcterms:modified>
</cp:coreProperties>
</file>